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3"/>
  </p:notesMasterIdLst>
  <p:sldIdLst>
    <p:sldId id="283" r:id="rId2"/>
    <p:sldId id="314" r:id="rId3"/>
    <p:sldId id="256" r:id="rId4"/>
    <p:sldId id="306" r:id="rId5"/>
    <p:sldId id="308" r:id="rId6"/>
    <p:sldId id="291" r:id="rId7"/>
    <p:sldId id="315" r:id="rId8"/>
    <p:sldId id="290" r:id="rId9"/>
    <p:sldId id="316" r:id="rId10"/>
    <p:sldId id="292" r:id="rId11"/>
    <p:sldId id="293" r:id="rId12"/>
    <p:sldId id="294" r:id="rId13"/>
    <p:sldId id="317" r:id="rId14"/>
    <p:sldId id="295" r:id="rId15"/>
    <p:sldId id="282" r:id="rId16"/>
    <p:sldId id="296" r:id="rId17"/>
    <p:sldId id="284" r:id="rId18"/>
    <p:sldId id="287" r:id="rId19"/>
    <p:sldId id="285" r:id="rId20"/>
    <p:sldId id="288" r:id="rId21"/>
    <p:sldId id="289" r:id="rId22"/>
    <p:sldId id="297" r:id="rId23"/>
    <p:sldId id="298" r:id="rId24"/>
    <p:sldId id="299" r:id="rId25"/>
    <p:sldId id="309" r:id="rId26"/>
    <p:sldId id="310" r:id="rId27"/>
    <p:sldId id="277" r:id="rId28"/>
    <p:sldId id="278" r:id="rId29"/>
    <p:sldId id="300" r:id="rId30"/>
    <p:sldId id="311" r:id="rId31"/>
    <p:sldId id="259" r:id="rId32"/>
    <p:sldId id="258" r:id="rId33"/>
    <p:sldId id="312" r:id="rId34"/>
    <p:sldId id="280" r:id="rId35"/>
    <p:sldId id="267" r:id="rId36"/>
    <p:sldId id="268" r:id="rId37"/>
    <p:sldId id="269" r:id="rId38"/>
    <p:sldId id="270" r:id="rId39"/>
    <p:sldId id="271" r:id="rId40"/>
    <p:sldId id="318" r:id="rId41"/>
    <p:sldId id="319" r:id="rId42"/>
    <p:sldId id="313" r:id="rId43"/>
    <p:sldId id="321" r:id="rId44"/>
    <p:sldId id="301" r:id="rId45"/>
    <p:sldId id="260" r:id="rId46"/>
    <p:sldId id="302" r:id="rId47"/>
    <p:sldId id="303" r:id="rId48"/>
    <p:sldId id="304" r:id="rId49"/>
    <p:sldId id="261" r:id="rId50"/>
    <p:sldId id="262" r:id="rId51"/>
    <p:sldId id="305" r:id="rId52"/>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62BD54D-7DC8-364F-8E33-B616A93B03E5}" v="25" dt="2025-11-04T08:31:56.7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78"/>
    <p:restoredTop sz="94620"/>
  </p:normalViewPr>
  <p:slideViewPr>
    <p:cSldViewPr>
      <p:cViewPr varScale="1">
        <p:scale>
          <a:sx n="114" d="100"/>
          <a:sy n="114" d="100"/>
        </p:scale>
        <p:origin x="1752"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phie Ratcliffe" userId="8972a072-3212-4ba6-9edf-d50e1274adb9" providerId="ADAL" clId="{9777F3D5-4341-5690-BDBB-BA5D1D784F40}"/>
    <pc:docChg chg="undo custSel addSld delSld modSld">
      <pc:chgData name="Sophie Ratcliffe" userId="8972a072-3212-4ba6-9edf-d50e1274adb9" providerId="ADAL" clId="{9777F3D5-4341-5690-BDBB-BA5D1D784F40}" dt="2025-11-04T08:33:49.830" v="773" actId="113"/>
      <pc:docMkLst>
        <pc:docMk/>
      </pc:docMkLst>
      <pc:sldChg chg="modSp mod">
        <pc:chgData name="Sophie Ratcliffe" userId="8972a072-3212-4ba6-9edf-d50e1274adb9" providerId="ADAL" clId="{9777F3D5-4341-5690-BDBB-BA5D1D784F40}" dt="2025-11-04T07:43:16.766" v="8" actId="1076"/>
        <pc:sldMkLst>
          <pc:docMk/>
          <pc:sldMk cId="4000270665" sldId="316"/>
        </pc:sldMkLst>
        <pc:spChg chg="mod">
          <ac:chgData name="Sophie Ratcliffe" userId="8972a072-3212-4ba6-9edf-d50e1274adb9" providerId="ADAL" clId="{9777F3D5-4341-5690-BDBB-BA5D1D784F40}" dt="2025-11-04T07:43:16.766" v="8" actId="1076"/>
          <ac:spMkLst>
            <pc:docMk/>
            <pc:sldMk cId="4000270665" sldId="316"/>
            <ac:spMk id="6" creationId="{BC5F18E8-6025-D2E1-60FC-63DC1BC82F65}"/>
          </ac:spMkLst>
        </pc:spChg>
        <pc:picChg chg="mod">
          <ac:chgData name="Sophie Ratcliffe" userId="8972a072-3212-4ba6-9edf-d50e1274adb9" providerId="ADAL" clId="{9777F3D5-4341-5690-BDBB-BA5D1D784F40}" dt="2025-11-04T07:43:12.933" v="7" actId="1076"/>
          <ac:picMkLst>
            <pc:docMk/>
            <pc:sldMk cId="4000270665" sldId="316"/>
            <ac:picMk id="4" creationId="{133E9777-088E-D46E-6D00-BEAEEF996605}"/>
          </ac:picMkLst>
        </pc:picChg>
      </pc:sldChg>
      <pc:sldChg chg="addSp delSp modSp mod">
        <pc:chgData name="Sophie Ratcliffe" userId="8972a072-3212-4ba6-9edf-d50e1274adb9" providerId="ADAL" clId="{9777F3D5-4341-5690-BDBB-BA5D1D784F40}" dt="2025-11-04T07:52:00.565" v="612" actId="20577"/>
        <pc:sldMkLst>
          <pc:docMk/>
          <pc:sldMk cId="3718099423" sldId="317"/>
        </pc:sldMkLst>
        <pc:spChg chg="mod">
          <ac:chgData name="Sophie Ratcliffe" userId="8972a072-3212-4ba6-9edf-d50e1274adb9" providerId="ADAL" clId="{9777F3D5-4341-5690-BDBB-BA5D1D784F40}" dt="2025-11-04T07:52:00.565" v="612" actId="20577"/>
          <ac:spMkLst>
            <pc:docMk/>
            <pc:sldMk cId="3718099423" sldId="317"/>
            <ac:spMk id="2" creationId="{464837F3-66B3-C8B5-75AB-072B4309BECD}"/>
          </ac:spMkLst>
        </pc:spChg>
        <pc:spChg chg="add mod">
          <ac:chgData name="Sophie Ratcliffe" userId="8972a072-3212-4ba6-9edf-d50e1274adb9" providerId="ADAL" clId="{9777F3D5-4341-5690-BDBB-BA5D1D784F40}" dt="2025-11-04T07:51:47.624" v="607" actId="1076"/>
          <ac:spMkLst>
            <pc:docMk/>
            <pc:sldMk cId="3718099423" sldId="317"/>
            <ac:spMk id="3" creationId="{C4CF53F9-62EC-1AC7-8505-E90C84460B41}"/>
          </ac:spMkLst>
        </pc:spChg>
        <pc:spChg chg="mod">
          <ac:chgData name="Sophie Ratcliffe" userId="8972a072-3212-4ba6-9edf-d50e1274adb9" providerId="ADAL" clId="{9777F3D5-4341-5690-BDBB-BA5D1D784F40}" dt="2025-11-04T07:51:51.825" v="608" actId="1076"/>
          <ac:spMkLst>
            <pc:docMk/>
            <pc:sldMk cId="3718099423" sldId="317"/>
            <ac:spMk id="6" creationId="{F2F2619F-3CC1-3FA3-8CE6-8EB4729EAFDB}"/>
          </ac:spMkLst>
        </pc:spChg>
        <pc:picChg chg="del mod">
          <ac:chgData name="Sophie Ratcliffe" userId="8972a072-3212-4ba6-9edf-d50e1274adb9" providerId="ADAL" clId="{9777F3D5-4341-5690-BDBB-BA5D1D784F40}" dt="2025-11-04T07:49:28.330" v="547" actId="478"/>
          <ac:picMkLst>
            <pc:docMk/>
            <pc:sldMk cId="3718099423" sldId="317"/>
            <ac:picMk id="4" creationId="{F232854A-204E-D439-9C5F-461139516624}"/>
          </ac:picMkLst>
        </pc:picChg>
      </pc:sldChg>
      <pc:sldChg chg="modSp mod">
        <pc:chgData name="Sophie Ratcliffe" userId="8972a072-3212-4ba6-9edf-d50e1274adb9" providerId="ADAL" clId="{9777F3D5-4341-5690-BDBB-BA5D1D784F40}" dt="2025-11-04T08:33:49.830" v="773" actId="113"/>
        <pc:sldMkLst>
          <pc:docMk/>
          <pc:sldMk cId="3863600970" sldId="319"/>
        </pc:sldMkLst>
        <pc:spChg chg="mod">
          <ac:chgData name="Sophie Ratcliffe" userId="8972a072-3212-4ba6-9edf-d50e1274adb9" providerId="ADAL" clId="{9777F3D5-4341-5690-BDBB-BA5D1D784F40}" dt="2025-11-04T08:33:49.830" v="773" actId="113"/>
          <ac:spMkLst>
            <pc:docMk/>
            <pc:sldMk cId="3863600970" sldId="319"/>
            <ac:spMk id="3" creationId="{D2856195-3F9D-5F6B-9C2C-DF2F933A781F}"/>
          </ac:spMkLst>
        </pc:spChg>
      </pc:sldChg>
      <pc:sldChg chg="del">
        <pc:chgData name="Sophie Ratcliffe" userId="8972a072-3212-4ba6-9edf-d50e1274adb9" providerId="ADAL" clId="{9777F3D5-4341-5690-BDBB-BA5D1D784F40}" dt="2025-11-04T08:12:44.955" v="662" actId="2696"/>
        <pc:sldMkLst>
          <pc:docMk/>
          <pc:sldMk cId="791244750" sldId="320"/>
        </pc:sldMkLst>
      </pc:sldChg>
      <pc:sldChg chg="addSp modSp new del">
        <pc:chgData name="Sophie Ratcliffe" userId="8972a072-3212-4ba6-9edf-d50e1274adb9" providerId="ADAL" clId="{9777F3D5-4341-5690-BDBB-BA5D1D784F40}" dt="2025-11-04T08:32:55.206" v="772" actId="2696"/>
        <pc:sldMkLst>
          <pc:docMk/>
          <pc:sldMk cId="3069968142" sldId="320"/>
        </pc:sldMkLst>
        <pc:spChg chg="add mod">
          <ac:chgData name="Sophie Ratcliffe" userId="8972a072-3212-4ba6-9edf-d50e1274adb9" providerId="ADAL" clId="{9777F3D5-4341-5690-BDBB-BA5D1D784F40}" dt="2025-11-04T08:31:56.770" v="679"/>
          <ac:spMkLst>
            <pc:docMk/>
            <pc:sldMk cId="3069968142" sldId="320"/>
            <ac:spMk id="2" creationId="{F9D38313-4C2C-F2A6-01FE-BF346EDEF0A7}"/>
          </ac:spMkLst>
        </pc:spChg>
      </pc:sldChg>
      <pc:sldChg chg="addSp modSp new mod">
        <pc:chgData name="Sophie Ratcliffe" userId="8972a072-3212-4ba6-9edf-d50e1274adb9" providerId="ADAL" clId="{9777F3D5-4341-5690-BDBB-BA5D1D784F40}" dt="2025-11-04T08:32:51.741" v="771" actId="313"/>
        <pc:sldMkLst>
          <pc:docMk/>
          <pc:sldMk cId="1291181004" sldId="321"/>
        </pc:sldMkLst>
        <pc:spChg chg="add mod">
          <ac:chgData name="Sophie Ratcliffe" userId="8972a072-3212-4ba6-9edf-d50e1274adb9" providerId="ADAL" clId="{9777F3D5-4341-5690-BDBB-BA5D1D784F40}" dt="2025-11-04T08:32:51.741" v="771" actId="313"/>
          <ac:spMkLst>
            <pc:docMk/>
            <pc:sldMk cId="1291181004" sldId="321"/>
            <ac:spMk id="3" creationId="{32F29F51-1FC7-7E51-DAE9-FD2F9757FA37}"/>
          </ac:spMkLst>
        </pc:spChg>
      </pc:sldChg>
    </pc:docChg>
  </pc:docChgLst>
</pc:chgInfo>
</file>

<file path=ppt/media/image1.png>
</file>

<file path=ppt/media/image10.jpeg>
</file>

<file path=ppt/media/image11.jpeg>
</file>

<file path=ppt/media/image12.jpeg>
</file>

<file path=ppt/media/image13.jpeg>
</file>

<file path=ppt/media/image14.jpeg>
</file>

<file path=ppt/media/image15.jpeg>
</file>

<file path=ppt/media/image17.jpeg>
</file>

<file path=ppt/media/image2.png>
</file>

<file path=ppt/media/image3.tiff>
</file>

<file path=ppt/media/image4.png>
</file>

<file path=ppt/media/image5.jpeg>
</file>

<file path=ppt/media/image6.tiff>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6350A73F-DAAB-AF46-A259-0036AF050F5D}"/>
              </a:ext>
            </a:extLst>
          </p:cNvPr>
          <p:cNvSpPr>
            <a:spLocks noGrp="1" noChangeArrowheads="1"/>
          </p:cNvSpPr>
          <p:nvPr>
            <p:ph type="hdr" sz="quarter"/>
          </p:nvPr>
        </p:nvSpPr>
        <p:spPr bwMode="auto">
          <a:xfrm>
            <a:off x="0" y="0"/>
            <a:ext cx="2971800" cy="457200"/>
          </a:xfrm>
          <a:prstGeom prst="rect">
            <a:avLst/>
          </a:prstGeom>
          <a:noFill/>
          <a:ln>
            <a:noFill/>
          </a:ln>
          <a:extLst>
            <a:ext uri="{909E8E84-426E-40dd-AFC4-6F175D3DCCD1}"/>
            <a:ext uri="{91240B29-F687-4f45-9708-019B960494DF}"/>
            <a:ext uri="{FAA26D3D-D897-4be2-8F04-BA451C77F1D7}"/>
          </a:extLst>
        </p:spPr>
        <p:txBody>
          <a:bodyPr vert="horz" wrap="square" lIns="91440" tIns="45720" rIns="91440" bIns="45720" numCol="1" anchor="t" anchorCtr="0" compatLnSpc="1">
            <a:prstTxWarp prst="textNoShape">
              <a:avLst/>
            </a:prstTxWarp>
          </a:bodyPr>
          <a:lstStyle>
            <a:lvl1pPr>
              <a:defRPr sz="1200">
                <a:latin typeface="Arial" charset="0"/>
                <a:ea typeface="ＭＳ Ｐゴシック" charset="0"/>
                <a:cs typeface="ＭＳ Ｐゴシック" charset="0"/>
              </a:defRPr>
            </a:lvl1pPr>
          </a:lstStyle>
          <a:p>
            <a:pPr>
              <a:defRPr/>
            </a:pPr>
            <a:endParaRPr lang="en-US"/>
          </a:p>
        </p:txBody>
      </p:sp>
      <p:sp>
        <p:nvSpPr>
          <p:cNvPr id="8195" name="Rectangle 3">
            <a:extLst>
              <a:ext uri="{FF2B5EF4-FFF2-40B4-BE49-F238E27FC236}">
                <a16:creationId xmlns:a16="http://schemas.microsoft.com/office/drawing/2014/main" id="{A322A9CB-AD67-1E45-BAFD-A7A19F21E6A6}"/>
              </a:ext>
            </a:extLst>
          </p:cNvPr>
          <p:cNvSpPr>
            <a:spLocks noGrp="1" noChangeArrowheads="1"/>
          </p:cNvSpPr>
          <p:nvPr>
            <p:ph type="dt" idx="1"/>
          </p:nvPr>
        </p:nvSpPr>
        <p:spPr bwMode="auto">
          <a:xfrm>
            <a:off x="3886200" y="0"/>
            <a:ext cx="2971800" cy="457200"/>
          </a:xfrm>
          <a:prstGeom prst="rect">
            <a:avLst/>
          </a:prstGeom>
          <a:noFill/>
          <a:ln>
            <a:noFill/>
          </a:ln>
          <a:extLst>
            <a:ext uri="{909E8E84-426E-40dd-AFC4-6F175D3DCCD1}"/>
            <a:ext uri="{91240B29-F687-4f45-9708-019B960494DF}"/>
            <a:ext uri="{FAA26D3D-D897-4be2-8F04-BA451C77F1D7}"/>
          </a:extLst>
        </p:spPr>
        <p:txBody>
          <a:bodyPr vert="horz" wrap="square" lIns="91440" tIns="45720" rIns="91440" bIns="45720" numCol="1" anchor="t" anchorCtr="0" compatLnSpc="1">
            <a:prstTxWarp prst="textNoShape">
              <a:avLst/>
            </a:prstTxWarp>
          </a:bodyPr>
          <a:lstStyle>
            <a:lvl1pPr algn="r">
              <a:defRPr sz="1200">
                <a:latin typeface="Arial" charset="0"/>
                <a:ea typeface="ＭＳ Ｐゴシック" charset="0"/>
                <a:cs typeface="ＭＳ Ｐゴシック" charset="0"/>
              </a:defRPr>
            </a:lvl1pPr>
          </a:lstStyle>
          <a:p>
            <a:pPr>
              <a:defRPr/>
            </a:pPr>
            <a:endParaRPr lang="en-US"/>
          </a:p>
        </p:txBody>
      </p:sp>
      <p:sp>
        <p:nvSpPr>
          <p:cNvPr id="13316" name="Rectangle 4">
            <a:extLst>
              <a:ext uri="{FF2B5EF4-FFF2-40B4-BE49-F238E27FC236}">
                <a16:creationId xmlns:a16="http://schemas.microsoft.com/office/drawing/2014/main" id="{3D2B068F-1079-C9BB-F39E-C0121E87E62E}"/>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7" name="Rectangle 5">
            <a:extLst>
              <a:ext uri="{FF2B5EF4-FFF2-40B4-BE49-F238E27FC236}">
                <a16:creationId xmlns:a16="http://schemas.microsoft.com/office/drawing/2014/main" id="{C481F551-5635-254C-925C-0774D19A5FFB}"/>
              </a:ext>
            </a:extLst>
          </p:cNvPr>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ext uri="{91240B29-F687-4f45-9708-019B960494DF}"/>
            <a:ext uri="{FAA26D3D-D897-4be2-8F04-BA451C77F1D7}"/>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198" name="Rectangle 6">
            <a:extLst>
              <a:ext uri="{FF2B5EF4-FFF2-40B4-BE49-F238E27FC236}">
                <a16:creationId xmlns:a16="http://schemas.microsoft.com/office/drawing/2014/main" id="{F1D46680-5612-E64E-849E-E32B53656280}"/>
              </a:ext>
            </a:extLst>
          </p:cNvPr>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ext uri="{91240B29-F687-4f45-9708-019B960494DF}"/>
            <a:ext uri="{FAA26D3D-D897-4be2-8F04-BA451C77F1D7}"/>
          </a:extLst>
        </p:spPr>
        <p:txBody>
          <a:bodyPr vert="horz" wrap="square" lIns="91440" tIns="45720" rIns="91440" bIns="45720" numCol="1" anchor="b" anchorCtr="0" compatLnSpc="1">
            <a:prstTxWarp prst="textNoShape">
              <a:avLst/>
            </a:prstTxWarp>
          </a:bodyPr>
          <a:lstStyle>
            <a:lvl1pPr>
              <a:defRPr sz="1200">
                <a:latin typeface="Arial" charset="0"/>
                <a:ea typeface="ＭＳ Ｐゴシック" charset="0"/>
                <a:cs typeface="ＭＳ Ｐゴシック" charset="0"/>
              </a:defRPr>
            </a:lvl1pPr>
          </a:lstStyle>
          <a:p>
            <a:pPr>
              <a:defRPr/>
            </a:pPr>
            <a:endParaRPr lang="en-US"/>
          </a:p>
        </p:txBody>
      </p:sp>
      <p:sp>
        <p:nvSpPr>
          <p:cNvPr id="8199" name="Rectangle 7">
            <a:extLst>
              <a:ext uri="{FF2B5EF4-FFF2-40B4-BE49-F238E27FC236}">
                <a16:creationId xmlns:a16="http://schemas.microsoft.com/office/drawing/2014/main" id="{3F04B486-6A2C-234C-A463-796E829182E5}"/>
              </a:ext>
            </a:extLst>
          </p:cNvPr>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ext uri="{91240B29-F687-4f45-9708-019B960494DF}"/>
            <a:ext uri="{FAA26D3D-D897-4be2-8F04-BA451C77F1D7}"/>
          </a:extLst>
        </p:spPr>
        <p:txBody>
          <a:bodyPr vert="horz" wrap="square" lIns="91440" tIns="45720" rIns="91440" bIns="45720" numCol="1" anchor="b" anchorCtr="0" compatLnSpc="1">
            <a:prstTxWarp prst="textNoShape">
              <a:avLst/>
            </a:prstTxWarp>
          </a:bodyPr>
          <a:lstStyle>
            <a:lvl1pPr algn="r">
              <a:defRPr sz="1200"/>
            </a:lvl1pPr>
          </a:lstStyle>
          <a:p>
            <a:fld id="{DADE35DD-A371-C248-A087-B464825F40FD}"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a:extLst>
              <a:ext uri="{FF2B5EF4-FFF2-40B4-BE49-F238E27FC236}">
                <a16:creationId xmlns:a16="http://schemas.microsoft.com/office/drawing/2014/main" id="{6173D2BE-A9F8-CCF5-3004-1BEAB601F4DB}"/>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88AD2203-58CF-0940-A507-5673628932AB}" type="slidenum">
              <a:rPr lang="en-US" altLang="en-US" sz="1200"/>
              <a:pPr/>
              <a:t>3</a:t>
            </a:fld>
            <a:endParaRPr lang="en-US" altLang="en-US" sz="1200"/>
          </a:p>
        </p:txBody>
      </p:sp>
      <p:sp>
        <p:nvSpPr>
          <p:cNvPr id="16386" name="Rectangle 2">
            <a:extLst>
              <a:ext uri="{FF2B5EF4-FFF2-40B4-BE49-F238E27FC236}">
                <a16:creationId xmlns:a16="http://schemas.microsoft.com/office/drawing/2014/main" id="{802AA04B-8A96-8C6E-EA0A-89DF412DEDDF}"/>
              </a:ext>
            </a:extLst>
          </p:cNvPr>
          <p:cNvSpPr>
            <a:spLocks noGrp="1" noRot="1" noChangeAspect="1" noChangeArrowheads="1" noTextEdit="1"/>
          </p:cNvSpPr>
          <p:nvPr>
            <p:ph type="sldImg"/>
          </p:nvPr>
        </p:nvSpPr>
        <p:spPr>
          <a:ln/>
        </p:spPr>
      </p:sp>
      <p:sp>
        <p:nvSpPr>
          <p:cNvPr id="16387" name="Rectangle 3">
            <a:extLst>
              <a:ext uri="{FF2B5EF4-FFF2-40B4-BE49-F238E27FC236}">
                <a16:creationId xmlns:a16="http://schemas.microsoft.com/office/drawing/2014/main" id="{797C7D10-D730-B2B7-06DA-F54A6C89075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a:extLst>
              <a:ext uri="{FF2B5EF4-FFF2-40B4-BE49-F238E27FC236}">
                <a16:creationId xmlns:a16="http://schemas.microsoft.com/office/drawing/2014/main" id="{E5E4E1A2-E553-0ABF-0165-9613695AE859}"/>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CB6E79DE-6817-0A41-9DAC-148F80C5CACC}" type="slidenum">
              <a:rPr lang="en-US" altLang="en-US" sz="1200"/>
              <a:pPr/>
              <a:t>49</a:t>
            </a:fld>
            <a:endParaRPr lang="en-US" altLang="en-US" sz="1200"/>
          </a:p>
        </p:txBody>
      </p:sp>
      <p:sp>
        <p:nvSpPr>
          <p:cNvPr id="68610" name="Rectangle 2">
            <a:extLst>
              <a:ext uri="{FF2B5EF4-FFF2-40B4-BE49-F238E27FC236}">
                <a16:creationId xmlns:a16="http://schemas.microsoft.com/office/drawing/2014/main" id="{AF915725-611D-DF91-EE6A-37E6142B7867}"/>
              </a:ext>
            </a:extLst>
          </p:cNvPr>
          <p:cNvSpPr>
            <a:spLocks noGrp="1" noRot="1" noChangeAspect="1" noChangeArrowheads="1" noTextEdit="1"/>
          </p:cNvSpPr>
          <p:nvPr>
            <p:ph type="sldImg"/>
          </p:nvPr>
        </p:nvSpPr>
        <p:spPr>
          <a:ln/>
        </p:spPr>
      </p:sp>
      <p:sp>
        <p:nvSpPr>
          <p:cNvPr id="68611" name="Rectangle 3">
            <a:extLst>
              <a:ext uri="{FF2B5EF4-FFF2-40B4-BE49-F238E27FC236}">
                <a16:creationId xmlns:a16="http://schemas.microsoft.com/office/drawing/2014/main" id="{3A37999E-F055-B88E-79C1-32EAFC365D17}"/>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7">
            <a:extLst>
              <a:ext uri="{FF2B5EF4-FFF2-40B4-BE49-F238E27FC236}">
                <a16:creationId xmlns:a16="http://schemas.microsoft.com/office/drawing/2014/main" id="{AA5D3E25-3749-ECE3-CCBA-AC5818BF4E21}"/>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AD11289F-54F8-A24F-BBF5-398908F33ACC}" type="slidenum">
              <a:rPr lang="en-US" altLang="en-US" sz="1200"/>
              <a:pPr/>
              <a:t>50</a:t>
            </a:fld>
            <a:endParaRPr lang="en-US" altLang="en-US" sz="1200"/>
          </a:p>
        </p:txBody>
      </p:sp>
      <p:sp>
        <p:nvSpPr>
          <p:cNvPr id="70658" name="Rectangle 2">
            <a:extLst>
              <a:ext uri="{FF2B5EF4-FFF2-40B4-BE49-F238E27FC236}">
                <a16:creationId xmlns:a16="http://schemas.microsoft.com/office/drawing/2014/main" id="{60C46950-2F07-DC40-A7D7-BE4640CC5DB4}"/>
              </a:ext>
            </a:extLst>
          </p:cNvPr>
          <p:cNvSpPr>
            <a:spLocks noGrp="1" noRot="1" noChangeAspect="1" noChangeArrowheads="1" noTextEdit="1"/>
          </p:cNvSpPr>
          <p:nvPr>
            <p:ph type="sldImg"/>
          </p:nvPr>
        </p:nvSpPr>
        <p:spPr>
          <a:ln/>
        </p:spPr>
      </p:sp>
      <p:sp>
        <p:nvSpPr>
          <p:cNvPr id="70659" name="Rectangle 3">
            <a:extLst>
              <a:ext uri="{FF2B5EF4-FFF2-40B4-BE49-F238E27FC236}">
                <a16:creationId xmlns:a16="http://schemas.microsoft.com/office/drawing/2014/main" id="{0294B31C-C8E6-E176-C6C3-6057FA58C3E2}"/>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a:extLst>
              <a:ext uri="{FF2B5EF4-FFF2-40B4-BE49-F238E27FC236}">
                <a16:creationId xmlns:a16="http://schemas.microsoft.com/office/drawing/2014/main" id="{F1443C34-2536-85E3-77C4-12FF013CBA6E}"/>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0E3DC436-E222-0842-BC10-1CE599460424}" type="slidenum">
              <a:rPr lang="en-US" altLang="en-US" sz="1200"/>
              <a:pPr/>
              <a:t>31</a:t>
            </a:fld>
            <a:endParaRPr lang="en-US" altLang="en-US" sz="1200"/>
          </a:p>
        </p:txBody>
      </p:sp>
      <p:sp>
        <p:nvSpPr>
          <p:cNvPr id="44034" name="Rectangle 2">
            <a:extLst>
              <a:ext uri="{FF2B5EF4-FFF2-40B4-BE49-F238E27FC236}">
                <a16:creationId xmlns:a16="http://schemas.microsoft.com/office/drawing/2014/main" id="{4E1A5475-853A-2B85-61BC-AEB1238BACAB}"/>
              </a:ext>
            </a:extLst>
          </p:cNvPr>
          <p:cNvSpPr>
            <a:spLocks noGrp="1" noRot="1" noChangeAspect="1" noChangeArrowheads="1" noTextEdit="1"/>
          </p:cNvSpPr>
          <p:nvPr>
            <p:ph type="sldImg"/>
          </p:nvPr>
        </p:nvSpPr>
        <p:spPr>
          <a:ln/>
        </p:spPr>
      </p:sp>
      <p:sp>
        <p:nvSpPr>
          <p:cNvPr id="44035" name="Rectangle 3">
            <a:extLst>
              <a:ext uri="{FF2B5EF4-FFF2-40B4-BE49-F238E27FC236}">
                <a16:creationId xmlns:a16="http://schemas.microsoft.com/office/drawing/2014/main" id="{1DEF682C-D311-1F52-E4BD-9406B6E2D307}"/>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a:extLst>
              <a:ext uri="{FF2B5EF4-FFF2-40B4-BE49-F238E27FC236}">
                <a16:creationId xmlns:a16="http://schemas.microsoft.com/office/drawing/2014/main" id="{CD9B3ABB-B176-5077-3678-ABACCC73D14D}"/>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D5C19A3C-5950-164D-94A8-78FF16341CE3}" type="slidenum">
              <a:rPr lang="en-US" altLang="en-US" sz="1200"/>
              <a:pPr/>
              <a:t>32</a:t>
            </a:fld>
            <a:endParaRPr lang="en-US" altLang="en-US" sz="1200"/>
          </a:p>
        </p:txBody>
      </p:sp>
      <p:sp>
        <p:nvSpPr>
          <p:cNvPr id="46082" name="Rectangle 2">
            <a:extLst>
              <a:ext uri="{FF2B5EF4-FFF2-40B4-BE49-F238E27FC236}">
                <a16:creationId xmlns:a16="http://schemas.microsoft.com/office/drawing/2014/main" id="{131D181B-5640-4CC4-5A71-0B16C5E179AF}"/>
              </a:ext>
            </a:extLst>
          </p:cNvPr>
          <p:cNvSpPr>
            <a:spLocks noGrp="1" noRot="1" noChangeAspect="1" noChangeArrowheads="1" noTextEdit="1"/>
          </p:cNvSpPr>
          <p:nvPr>
            <p:ph type="sldImg"/>
          </p:nvPr>
        </p:nvSpPr>
        <p:spPr>
          <a:ln/>
        </p:spPr>
      </p:sp>
      <p:sp>
        <p:nvSpPr>
          <p:cNvPr id="46083" name="Rectangle 3">
            <a:extLst>
              <a:ext uri="{FF2B5EF4-FFF2-40B4-BE49-F238E27FC236}">
                <a16:creationId xmlns:a16="http://schemas.microsoft.com/office/drawing/2014/main" id="{DE7EA5E7-BCFC-D47A-F3F2-947FFFDCBCE8}"/>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a:extLst>
              <a:ext uri="{FF2B5EF4-FFF2-40B4-BE49-F238E27FC236}">
                <a16:creationId xmlns:a16="http://schemas.microsoft.com/office/drawing/2014/main" id="{18DA0BF2-8FE7-2C10-9712-D41407EC700D}"/>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95009947-10AD-A741-B630-10C432B09796}" type="slidenum">
              <a:rPr lang="en-US" altLang="en-US" sz="1200"/>
              <a:pPr/>
              <a:t>35</a:t>
            </a:fld>
            <a:endParaRPr lang="en-US" altLang="en-US" sz="1200"/>
          </a:p>
        </p:txBody>
      </p:sp>
      <p:sp>
        <p:nvSpPr>
          <p:cNvPr id="51202" name="Rectangle 2">
            <a:extLst>
              <a:ext uri="{FF2B5EF4-FFF2-40B4-BE49-F238E27FC236}">
                <a16:creationId xmlns:a16="http://schemas.microsoft.com/office/drawing/2014/main" id="{6EEE1A18-57E2-ACC5-926B-F0748519651B}"/>
              </a:ext>
            </a:extLst>
          </p:cNvPr>
          <p:cNvSpPr>
            <a:spLocks noGrp="1" noRot="1" noChangeAspect="1" noChangeArrowheads="1" noTextEdit="1"/>
          </p:cNvSpPr>
          <p:nvPr>
            <p:ph type="sldImg"/>
          </p:nvPr>
        </p:nvSpPr>
        <p:spPr>
          <a:ln/>
        </p:spPr>
      </p:sp>
      <p:sp>
        <p:nvSpPr>
          <p:cNvPr id="51203" name="Rectangle 3">
            <a:extLst>
              <a:ext uri="{FF2B5EF4-FFF2-40B4-BE49-F238E27FC236}">
                <a16:creationId xmlns:a16="http://schemas.microsoft.com/office/drawing/2014/main" id="{AE51E092-EA22-F0F9-751E-A259ACF8ABE3}"/>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a:extLst>
              <a:ext uri="{FF2B5EF4-FFF2-40B4-BE49-F238E27FC236}">
                <a16:creationId xmlns:a16="http://schemas.microsoft.com/office/drawing/2014/main" id="{E32FAFCB-09D0-80B8-236F-746D961F4997}"/>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6BC2B510-AA9C-2F4A-A269-9B9DA50FD32D}" type="slidenum">
              <a:rPr lang="en-US" altLang="en-US" sz="1200"/>
              <a:pPr/>
              <a:t>36</a:t>
            </a:fld>
            <a:endParaRPr lang="en-US" altLang="en-US" sz="1200"/>
          </a:p>
        </p:txBody>
      </p:sp>
      <p:sp>
        <p:nvSpPr>
          <p:cNvPr id="53250" name="Rectangle 2">
            <a:extLst>
              <a:ext uri="{FF2B5EF4-FFF2-40B4-BE49-F238E27FC236}">
                <a16:creationId xmlns:a16="http://schemas.microsoft.com/office/drawing/2014/main" id="{B831EF75-A6BA-9F51-CFB1-CF92228C3795}"/>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AE8F9B18-2BD5-DFE9-4F70-0299D7522E4B}"/>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a:extLst>
              <a:ext uri="{FF2B5EF4-FFF2-40B4-BE49-F238E27FC236}">
                <a16:creationId xmlns:a16="http://schemas.microsoft.com/office/drawing/2014/main" id="{D85A8656-1F66-88B7-033A-1A4988FF41B7}"/>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34430FCE-1289-E04B-AAFF-1DB3BE131EE0}" type="slidenum">
              <a:rPr lang="en-US" altLang="en-US" sz="1200"/>
              <a:pPr/>
              <a:t>37</a:t>
            </a:fld>
            <a:endParaRPr lang="en-US" altLang="en-US" sz="1200"/>
          </a:p>
        </p:txBody>
      </p:sp>
      <p:sp>
        <p:nvSpPr>
          <p:cNvPr id="55298" name="Rectangle 2">
            <a:extLst>
              <a:ext uri="{FF2B5EF4-FFF2-40B4-BE49-F238E27FC236}">
                <a16:creationId xmlns:a16="http://schemas.microsoft.com/office/drawing/2014/main" id="{FE01FFFD-1968-C7AC-18E4-5C16C2A4607B}"/>
              </a:ext>
            </a:extLst>
          </p:cNvPr>
          <p:cNvSpPr>
            <a:spLocks noGrp="1" noRot="1" noChangeAspect="1" noChangeArrowheads="1" noTextEdit="1"/>
          </p:cNvSpPr>
          <p:nvPr>
            <p:ph type="sldImg"/>
          </p:nvPr>
        </p:nvSpPr>
        <p:spPr>
          <a:ln/>
        </p:spPr>
      </p:sp>
      <p:sp>
        <p:nvSpPr>
          <p:cNvPr id="55299" name="Rectangle 3">
            <a:extLst>
              <a:ext uri="{FF2B5EF4-FFF2-40B4-BE49-F238E27FC236}">
                <a16:creationId xmlns:a16="http://schemas.microsoft.com/office/drawing/2014/main" id="{55A16174-BB40-DFBF-3DBD-273890207C46}"/>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id="{099C114C-4D43-8C43-0F6B-E367AE592EE4}"/>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960E33F-7AB4-AB42-9D20-486D9E7C9EDB}" type="slidenum">
              <a:rPr lang="en-US" altLang="en-US" sz="1200"/>
              <a:pPr/>
              <a:t>38</a:t>
            </a:fld>
            <a:endParaRPr lang="en-US" altLang="en-US" sz="1200"/>
          </a:p>
        </p:txBody>
      </p:sp>
      <p:sp>
        <p:nvSpPr>
          <p:cNvPr id="57346" name="Rectangle 2">
            <a:extLst>
              <a:ext uri="{FF2B5EF4-FFF2-40B4-BE49-F238E27FC236}">
                <a16:creationId xmlns:a16="http://schemas.microsoft.com/office/drawing/2014/main" id="{C4044DFC-A9B5-8619-2EB1-288AB816227D}"/>
              </a:ext>
            </a:extLst>
          </p:cNvPr>
          <p:cNvSpPr>
            <a:spLocks noGrp="1" noRot="1" noChangeAspect="1" noChangeArrowheads="1" noTextEdit="1"/>
          </p:cNvSpPr>
          <p:nvPr>
            <p:ph type="sldImg"/>
          </p:nvPr>
        </p:nvSpPr>
        <p:spPr>
          <a:ln/>
        </p:spPr>
      </p:sp>
      <p:sp>
        <p:nvSpPr>
          <p:cNvPr id="57347" name="Rectangle 3">
            <a:extLst>
              <a:ext uri="{FF2B5EF4-FFF2-40B4-BE49-F238E27FC236}">
                <a16:creationId xmlns:a16="http://schemas.microsoft.com/office/drawing/2014/main" id="{AC738EC9-3F8D-BAC2-4E98-B730051051D8}"/>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a:extLst>
              <a:ext uri="{FF2B5EF4-FFF2-40B4-BE49-F238E27FC236}">
                <a16:creationId xmlns:a16="http://schemas.microsoft.com/office/drawing/2014/main" id="{BBFD044F-67F0-C16C-C50B-A9834386887C}"/>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B6437940-D30E-484A-B8AF-9F7F20C9CBC7}" type="slidenum">
              <a:rPr lang="en-US" altLang="en-US" sz="1200"/>
              <a:pPr/>
              <a:t>39</a:t>
            </a:fld>
            <a:endParaRPr lang="en-US" altLang="en-US" sz="1200"/>
          </a:p>
        </p:txBody>
      </p:sp>
      <p:sp>
        <p:nvSpPr>
          <p:cNvPr id="59394" name="Rectangle 2">
            <a:extLst>
              <a:ext uri="{FF2B5EF4-FFF2-40B4-BE49-F238E27FC236}">
                <a16:creationId xmlns:a16="http://schemas.microsoft.com/office/drawing/2014/main" id="{93D16884-09E9-F7D2-68FC-063549E6B133}"/>
              </a:ext>
            </a:extLst>
          </p:cNvPr>
          <p:cNvSpPr>
            <a:spLocks noGrp="1" noRot="1" noChangeAspect="1" noChangeArrowheads="1" noTextEdit="1"/>
          </p:cNvSpPr>
          <p:nvPr>
            <p:ph type="sldImg"/>
          </p:nvPr>
        </p:nvSpPr>
        <p:spPr>
          <a:ln/>
        </p:spPr>
      </p:sp>
      <p:sp>
        <p:nvSpPr>
          <p:cNvPr id="59395" name="Rectangle 3">
            <a:extLst>
              <a:ext uri="{FF2B5EF4-FFF2-40B4-BE49-F238E27FC236}">
                <a16:creationId xmlns:a16="http://schemas.microsoft.com/office/drawing/2014/main" id="{A71AC80A-9293-C073-C0CC-FE4B8E03C2AB}"/>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6596AD62-1E5C-58AD-D97C-050C0D17FD18}"/>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3883EA7D-301A-A849-B80B-781AB64712A4}" type="slidenum">
              <a:rPr lang="en-US" altLang="en-US" sz="1200"/>
              <a:pPr/>
              <a:t>45</a:t>
            </a:fld>
            <a:endParaRPr lang="en-US" altLang="en-US" sz="1200"/>
          </a:p>
        </p:txBody>
      </p:sp>
      <p:sp>
        <p:nvSpPr>
          <p:cNvPr id="61442" name="Rectangle 2">
            <a:extLst>
              <a:ext uri="{FF2B5EF4-FFF2-40B4-BE49-F238E27FC236}">
                <a16:creationId xmlns:a16="http://schemas.microsoft.com/office/drawing/2014/main" id="{16C55B00-DD77-9FDF-7C3A-148CA3BEC65C}"/>
              </a:ext>
            </a:extLst>
          </p:cNvPr>
          <p:cNvSpPr>
            <a:spLocks noGrp="1" noRot="1" noChangeAspect="1" noChangeArrowheads="1" noTextEdit="1"/>
          </p:cNvSpPr>
          <p:nvPr>
            <p:ph type="sldImg"/>
          </p:nvPr>
        </p:nvSpPr>
        <p:spPr>
          <a:ln/>
        </p:spPr>
      </p:sp>
      <p:sp>
        <p:nvSpPr>
          <p:cNvPr id="61443" name="Rectangle 3">
            <a:extLst>
              <a:ext uri="{FF2B5EF4-FFF2-40B4-BE49-F238E27FC236}">
                <a16:creationId xmlns:a16="http://schemas.microsoft.com/office/drawing/2014/main" id="{6ABD7C3F-E1CC-5D21-C48C-5B66FA465EA3}"/>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a:t>Click to edit Master subtitle style</a:t>
            </a:r>
            <a:endParaRPr lang="en-US"/>
          </a:p>
        </p:txBody>
      </p:sp>
      <p:sp>
        <p:nvSpPr>
          <p:cNvPr id="4" name="Rectangle 4">
            <a:extLst>
              <a:ext uri="{FF2B5EF4-FFF2-40B4-BE49-F238E27FC236}">
                <a16:creationId xmlns:a16="http://schemas.microsoft.com/office/drawing/2014/main" id="{AF4EC83A-D1FE-2735-5790-8520799266B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D30073D2-F1E8-2C1F-EBF0-87F824B3936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59654A11-0A76-8C2D-4035-28B21BC7B40E}"/>
              </a:ext>
            </a:extLst>
          </p:cNvPr>
          <p:cNvSpPr>
            <a:spLocks noGrp="1" noChangeArrowheads="1"/>
          </p:cNvSpPr>
          <p:nvPr>
            <p:ph type="sldNum" sz="quarter" idx="12"/>
          </p:nvPr>
        </p:nvSpPr>
        <p:spPr>
          <a:ln/>
        </p:spPr>
        <p:txBody>
          <a:bodyPr/>
          <a:lstStyle>
            <a:lvl1pPr>
              <a:defRPr/>
            </a:lvl1pPr>
          </a:lstStyle>
          <a:p>
            <a:fld id="{2E039ADB-8881-3148-A256-DFFC3324BE0C}" type="slidenum">
              <a:rPr lang="en-US" altLang="en-US"/>
              <a:pPr/>
              <a:t>‹#›</a:t>
            </a:fld>
            <a:endParaRPr lang="en-US" altLang="en-US"/>
          </a:p>
        </p:txBody>
      </p:sp>
    </p:spTree>
    <p:extLst>
      <p:ext uri="{BB962C8B-B14F-4D97-AF65-F5344CB8AC3E}">
        <p14:creationId xmlns:p14="http://schemas.microsoft.com/office/powerpoint/2010/main" val="2867074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4">
            <a:extLst>
              <a:ext uri="{FF2B5EF4-FFF2-40B4-BE49-F238E27FC236}">
                <a16:creationId xmlns:a16="http://schemas.microsoft.com/office/drawing/2014/main" id="{D8A3AA96-D7A0-54E5-4A40-BACDC334AA3A}"/>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D255A1F9-F7F6-AE8E-1B49-78F19DB5858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474C55A-57C7-6452-A6C2-A47B48D3B4FE}"/>
              </a:ext>
            </a:extLst>
          </p:cNvPr>
          <p:cNvSpPr>
            <a:spLocks noGrp="1" noChangeArrowheads="1"/>
          </p:cNvSpPr>
          <p:nvPr>
            <p:ph type="sldNum" sz="quarter" idx="12"/>
          </p:nvPr>
        </p:nvSpPr>
        <p:spPr>
          <a:ln/>
        </p:spPr>
        <p:txBody>
          <a:bodyPr/>
          <a:lstStyle>
            <a:lvl1pPr>
              <a:defRPr/>
            </a:lvl1pPr>
          </a:lstStyle>
          <a:p>
            <a:fld id="{391AF184-1FC3-864C-8557-43B890A98D67}" type="slidenum">
              <a:rPr lang="en-US" altLang="en-US"/>
              <a:pPr/>
              <a:t>‹#›</a:t>
            </a:fld>
            <a:endParaRPr lang="en-US" altLang="en-US"/>
          </a:p>
        </p:txBody>
      </p:sp>
    </p:spTree>
    <p:extLst>
      <p:ext uri="{BB962C8B-B14F-4D97-AF65-F5344CB8AC3E}">
        <p14:creationId xmlns:p14="http://schemas.microsoft.com/office/powerpoint/2010/main" val="1988368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4">
            <a:extLst>
              <a:ext uri="{FF2B5EF4-FFF2-40B4-BE49-F238E27FC236}">
                <a16:creationId xmlns:a16="http://schemas.microsoft.com/office/drawing/2014/main" id="{A1CEF17E-EF72-D039-A947-126576F94AA8}"/>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BD4F898-078B-583D-6DF8-328221638B1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536FCB6-F88C-1568-65C3-6229327388AC}"/>
              </a:ext>
            </a:extLst>
          </p:cNvPr>
          <p:cNvSpPr>
            <a:spLocks noGrp="1" noChangeArrowheads="1"/>
          </p:cNvSpPr>
          <p:nvPr>
            <p:ph type="sldNum" sz="quarter" idx="12"/>
          </p:nvPr>
        </p:nvSpPr>
        <p:spPr>
          <a:ln/>
        </p:spPr>
        <p:txBody>
          <a:bodyPr/>
          <a:lstStyle>
            <a:lvl1pPr>
              <a:defRPr/>
            </a:lvl1pPr>
          </a:lstStyle>
          <a:p>
            <a:fld id="{FBB704D8-5E3B-1D49-9359-C211AE51A7C5}" type="slidenum">
              <a:rPr lang="en-US" altLang="en-US"/>
              <a:pPr/>
              <a:t>‹#›</a:t>
            </a:fld>
            <a:endParaRPr lang="en-US" altLang="en-US"/>
          </a:p>
        </p:txBody>
      </p:sp>
    </p:spTree>
    <p:extLst>
      <p:ext uri="{BB962C8B-B14F-4D97-AF65-F5344CB8AC3E}">
        <p14:creationId xmlns:p14="http://schemas.microsoft.com/office/powerpoint/2010/main" val="29962725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4">
            <a:extLst>
              <a:ext uri="{FF2B5EF4-FFF2-40B4-BE49-F238E27FC236}">
                <a16:creationId xmlns:a16="http://schemas.microsoft.com/office/drawing/2014/main" id="{B969F031-DBEB-E16E-AFEA-32DD6F487982}"/>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5CC1CCB3-7948-260A-205D-B9DBEC468D0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AFDA1C0-C2DC-F1B1-650E-DA4CF7D05CB7}"/>
              </a:ext>
            </a:extLst>
          </p:cNvPr>
          <p:cNvSpPr>
            <a:spLocks noGrp="1" noChangeArrowheads="1"/>
          </p:cNvSpPr>
          <p:nvPr>
            <p:ph type="sldNum" sz="quarter" idx="12"/>
          </p:nvPr>
        </p:nvSpPr>
        <p:spPr>
          <a:ln/>
        </p:spPr>
        <p:txBody>
          <a:bodyPr/>
          <a:lstStyle>
            <a:lvl1pPr>
              <a:defRPr/>
            </a:lvl1pPr>
          </a:lstStyle>
          <a:p>
            <a:fld id="{EDB79FC6-6643-AC40-A94E-F87AB243975B}" type="slidenum">
              <a:rPr lang="en-US" altLang="en-US"/>
              <a:pPr/>
              <a:t>‹#›</a:t>
            </a:fld>
            <a:endParaRPr lang="en-US" altLang="en-US"/>
          </a:p>
        </p:txBody>
      </p:sp>
    </p:spTree>
    <p:extLst>
      <p:ext uri="{BB962C8B-B14F-4D97-AF65-F5344CB8AC3E}">
        <p14:creationId xmlns:p14="http://schemas.microsoft.com/office/powerpoint/2010/main" val="1103716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a:t>Click to edit Master text styles</a:t>
            </a:r>
          </a:p>
        </p:txBody>
      </p:sp>
      <p:sp>
        <p:nvSpPr>
          <p:cNvPr id="4" name="Rectangle 4">
            <a:extLst>
              <a:ext uri="{FF2B5EF4-FFF2-40B4-BE49-F238E27FC236}">
                <a16:creationId xmlns:a16="http://schemas.microsoft.com/office/drawing/2014/main" id="{561348C0-9BA0-49B5-715C-0EE75793732B}"/>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A91D55B-6FA2-E7BC-265D-887EF0354AC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ED948C5B-CA96-4E9E-B4D7-83C7C52F7FF0}"/>
              </a:ext>
            </a:extLst>
          </p:cNvPr>
          <p:cNvSpPr>
            <a:spLocks noGrp="1" noChangeArrowheads="1"/>
          </p:cNvSpPr>
          <p:nvPr>
            <p:ph type="sldNum" sz="quarter" idx="12"/>
          </p:nvPr>
        </p:nvSpPr>
        <p:spPr>
          <a:ln/>
        </p:spPr>
        <p:txBody>
          <a:bodyPr/>
          <a:lstStyle>
            <a:lvl1pPr>
              <a:defRPr/>
            </a:lvl1pPr>
          </a:lstStyle>
          <a:p>
            <a:fld id="{CA8E5589-56FF-8944-9EB4-1BC18CED4DA2}" type="slidenum">
              <a:rPr lang="en-US" altLang="en-US"/>
              <a:pPr/>
              <a:t>‹#›</a:t>
            </a:fld>
            <a:endParaRPr lang="en-US" altLang="en-US"/>
          </a:p>
        </p:txBody>
      </p:sp>
    </p:spTree>
    <p:extLst>
      <p:ext uri="{BB962C8B-B14F-4D97-AF65-F5344CB8AC3E}">
        <p14:creationId xmlns:p14="http://schemas.microsoft.com/office/powerpoint/2010/main" val="666878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4">
            <a:extLst>
              <a:ext uri="{FF2B5EF4-FFF2-40B4-BE49-F238E27FC236}">
                <a16:creationId xmlns:a16="http://schemas.microsoft.com/office/drawing/2014/main" id="{9D9F35B1-D445-4504-DCF0-28CB5E2464AE}"/>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71806C5B-335A-9588-0F8E-79B79F64BFB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BDC7E8C9-944D-E6AA-4927-486FFF7ED07C}"/>
              </a:ext>
            </a:extLst>
          </p:cNvPr>
          <p:cNvSpPr>
            <a:spLocks noGrp="1" noChangeArrowheads="1"/>
          </p:cNvSpPr>
          <p:nvPr>
            <p:ph type="sldNum" sz="quarter" idx="12"/>
          </p:nvPr>
        </p:nvSpPr>
        <p:spPr>
          <a:ln/>
        </p:spPr>
        <p:txBody>
          <a:bodyPr/>
          <a:lstStyle>
            <a:lvl1pPr>
              <a:defRPr/>
            </a:lvl1pPr>
          </a:lstStyle>
          <a:p>
            <a:fld id="{374679FF-5CAE-1445-B3C7-709BF6675D61}" type="slidenum">
              <a:rPr lang="en-US" altLang="en-US"/>
              <a:pPr/>
              <a:t>‹#›</a:t>
            </a:fld>
            <a:endParaRPr lang="en-US" altLang="en-US"/>
          </a:p>
        </p:txBody>
      </p:sp>
    </p:spTree>
    <p:extLst>
      <p:ext uri="{BB962C8B-B14F-4D97-AF65-F5344CB8AC3E}">
        <p14:creationId xmlns:p14="http://schemas.microsoft.com/office/powerpoint/2010/main" val="24044553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4">
            <a:extLst>
              <a:ext uri="{FF2B5EF4-FFF2-40B4-BE49-F238E27FC236}">
                <a16:creationId xmlns:a16="http://schemas.microsoft.com/office/drawing/2014/main" id="{1A47E648-0815-AEF8-3304-F48618820CF5}"/>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666E96A7-B41F-068B-604D-83BA69E3E51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45F314B5-F6A3-B0AA-5366-F4BB03F603F9}"/>
              </a:ext>
            </a:extLst>
          </p:cNvPr>
          <p:cNvSpPr>
            <a:spLocks noGrp="1" noChangeArrowheads="1"/>
          </p:cNvSpPr>
          <p:nvPr>
            <p:ph type="sldNum" sz="quarter" idx="12"/>
          </p:nvPr>
        </p:nvSpPr>
        <p:spPr>
          <a:ln/>
        </p:spPr>
        <p:txBody>
          <a:bodyPr/>
          <a:lstStyle>
            <a:lvl1pPr>
              <a:defRPr/>
            </a:lvl1pPr>
          </a:lstStyle>
          <a:p>
            <a:fld id="{9E312CA9-CED8-EC4C-B6C8-C2111F3C8B1A}" type="slidenum">
              <a:rPr lang="en-US" altLang="en-US"/>
              <a:pPr/>
              <a:t>‹#›</a:t>
            </a:fld>
            <a:endParaRPr lang="en-US" altLang="en-US"/>
          </a:p>
        </p:txBody>
      </p:sp>
    </p:spTree>
    <p:extLst>
      <p:ext uri="{BB962C8B-B14F-4D97-AF65-F5344CB8AC3E}">
        <p14:creationId xmlns:p14="http://schemas.microsoft.com/office/powerpoint/2010/main" val="1584673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4">
            <a:extLst>
              <a:ext uri="{FF2B5EF4-FFF2-40B4-BE49-F238E27FC236}">
                <a16:creationId xmlns:a16="http://schemas.microsoft.com/office/drawing/2014/main" id="{1A006126-39CA-7A3C-3A59-21B4E3F2716E}"/>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0B0B8192-E17D-7275-1AC5-FAA37C64904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5960B5CA-5039-FF42-9C10-423980785FB3}"/>
              </a:ext>
            </a:extLst>
          </p:cNvPr>
          <p:cNvSpPr>
            <a:spLocks noGrp="1" noChangeArrowheads="1"/>
          </p:cNvSpPr>
          <p:nvPr>
            <p:ph type="sldNum" sz="quarter" idx="12"/>
          </p:nvPr>
        </p:nvSpPr>
        <p:spPr>
          <a:ln/>
        </p:spPr>
        <p:txBody>
          <a:bodyPr/>
          <a:lstStyle>
            <a:lvl1pPr>
              <a:defRPr/>
            </a:lvl1pPr>
          </a:lstStyle>
          <a:p>
            <a:fld id="{3AD8D06C-183E-7A47-AECB-B201FA6EBCB0}" type="slidenum">
              <a:rPr lang="en-US" altLang="en-US"/>
              <a:pPr/>
              <a:t>‹#›</a:t>
            </a:fld>
            <a:endParaRPr lang="en-US" altLang="en-US"/>
          </a:p>
        </p:txBody>
      </p:sp>
    </p:spTree>
    <p:extLst>
      <p:ext uri="{BB962C8B-B14F-4D97-AF65-F5344CB8AC3E}">
        <p14:creationId xmlns:p14="http://schemas.microsoft.com/office/powerpoint/2010/main" val="3450717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4F9DDF1-B0E8-52E2-AB32-958AEDA3D218}"/>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97C4EC05-BAB3-FC7F-4686-8C55D7752F7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CC971755-623D-0705-8802-A060A6979267}"/>
              </a:ext>
            </a:extLst>
          </p:cNvPr>
          <p:cNvSpPr>
            <a:spLocks noGrp="1" noChangeArrowheads="1"/>
          </p:cNvSpPr>
          <p:nvPr>
            <p:ph type="sldNum" sz="quarter" idx="12"/>
          </p:nvPr>
        </p:nvSpPr>
        <p:spPr>
          <a:ln/>
        </p:spPr>
        <p:txBody>
          <a:bodyPr/>
          <a:lstStyle>
            <a:lvl1pPr>
              <a:defRPr/>
            </a:lvl1pPr>
          </a:lstStyle>
          <a:p>
            <a:fld id="{5CD1E679-1AFC-1D4D-8236-E1D7C8B2BDEF}" type="slidenum">
              <a:rPr lang="en-US" altLang="en-US"/>
              <a:pPr/>
              <a:t>‹#›</a:t>
            </a:fld>
            <a:endParaRPr lang="en-US" altLang="en-US"/>
          </a:p>
        </p:txBody>
      </p:sp>
    </p:spTree>
    <p:extLst>
      <p:ext uri="{BB962C8B-B14F-4D97-AF65-F5344CB8AC3E}">
        <p14:creationId xmlns:p14="http://schemas.microsoft.com/office/powerpoint/2010/main" val="18513449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4">
            <a:extLst>
              <a:ext uri="{FF2B5EF4-FFF2-40B4-BE49-F238E27FC236}">
                <a16:creationId xmlns:a16="http://schemas.microsoft.com/office/drawing/2014/main" id="{AE754036-A746-517E-F5E0-4B7403BB0A2F}"/>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8E020BBC-BB43-9646-B1E9-39A167965B9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CBFF0235-1A20-8D66-79B9-9ABBD7A64B8D}"/>
              </a:ext>
            </a:extLst>
          </p:cNvPr>
          <p:cNvSpPr>
            <a:spLocks noGrp="1" noChangeArrowheads="1"/>
          </p:cNvSpPr>
          <p:nvPr>
            <p:ph type="sldNum" sz="quarter" idx="12"/>
          </p:nvPr>
        </p:nvSpPr>
        <p:spPr>
          <a:ln/>
        </p:spPr>
        <p:txBody>
          <a:bodyPr/>
          <a:lstStyle>
            <a:lvl1pPr>
              <a:defRPr/>
            </a:lvl1pPr>
          </a:lstStyle>
          <a:p>
            <a:fld id="{3BF27600-CFCB-BF4B-90D7-6F1F34242D3D}" type="slidenum">
              <a:rPr lang="en-US" altLang="en-US"/>
              <a:pPr/>
              <a:t>‹#›</a:t>
            </a:fld>
            <a:endParaRPr lang="en-US" altLang="en-US"/>
          </a:p>
        </p:txBody>
      </p:sp>
    </p:spTree>
    <p:extLst>
      <p:ext uri="{BB962C8B-B14F-4D97-AF65-F5344CB8AC3E}">
        <p14:creationId xmlns:p14="http://schemas.microsoft.com/office/powerpoint/2010/main" val="3351692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Rectangle 4">
            <a:extLst>
              <a:ext uri="{FF2B5EF4-FFF2-40B4-BE49-F238E27FC236}">
                <a16:creationId xmlns:a16="http://schemas.microsoft.com/office/drawing/2014/main" id="{3D608C73-C294-A5B3-0FD5-C8C634F2E62B}"/>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F508BB41-4133-C671-CFE0-6677C8AC91D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8195380D-2EED-1027-9D21-D7187D8AA871}"/>
              </a:ext>
            </a:extLst>
          </p:cNvPr>
          <p:cNvSpPr>
            <a:spLocks noGrp="1" noChangeArrowheads="1"/>
          </p:cNvSpPr>
          <p:nvPr>
            <p:ph type="sldNum" sz="quarter" idx="12"/>
          </p:nvPr>
        </p:nvSpPr>
        <p:spPr>
          <a:ln/>
        </p:spPr>
        <p:txBody>
          <a:bodyPr/>
          <a:lstStyle>
            <a:lvl1pPr>
              <a:defRPr/>
            </a:lvl1pPr>
          </a:lstStyle>
          <a:p>
            <a:fld id="{6EBF50C8-E6FF-C14F-AABF-6CBEB373931E}" type="slidenum">
              <a:rPr lang="en-US" altLang="en-US"/>
              <a:pPr/>
              <a:t>‹#›</a:t>
            </a:fld>
            <a:endParaRPr lang="en-US" altLang="en-US"/>
          </a:p>
        </p:txBody>
      </p:sp>
    </p:spTree>
    <p:extLst>
      <p:ext uri="{BB962C8B-B14F-4D97-AF65-F5344CB8AC3E}">
        <p14:creationId xmlns:p14="http://schemas.microsoft.com/office/powerpoint/2010/main" val="3650213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B3CA9249-D11A-56FD-C786-B898E38EBBE0}"/>
              </a:ext>
            </a:extLst>
          </p:cNvPr>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4429D9EF-3568-14AE-2F5F-E7B5F574AB60}"/>
              </a:ext>
            </a:extLst>
          </p:cNvPr>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4131219B-E361-494B-BEAC-C2059B529AEC}"/>
              </a:ext>
            </a:extLst>
          </p:cNvPr>
          <p:cNvSpPr>
            <a:spLocks noGrp="1" noChangeArrowheads="1"/>
          </p:cNvSpPr>
          <p:nvPr>
            <p:ph type="dt" sz="half" idx="2"/>
          </p:nvPr>
        </p:nvSpPr>
        <p:spPr bwMode="auto">
          <a:xfrm>
            <a:off x="685800" y="6248400"/>
            <a:ext cx="1905000" cy="457200"/>
          </a:xfrm>
          <a:prstGeom prst="rect">
            <a:avLst/>
          </a:prstGeom>
          <a:noFill/>
          <a:ln>
            <a:noFill/>
          </a:ln>
          <a:extLst>
            <a:ext uri="{909E8E84-426E-40dd-AFC4-6F175D3DCCD1}"/>
            <a:ext uri="{91240B29-F687-4f45-9708-019B960494DF}"/>
            <a:ext uri="{FAA26D3D-D897-4be2-8F04-BA451C77F1D7}"/>
          </a:extLst>
        </p:spPr>
        <p:txBody>
          <a:bodyPr vert="horz" wrap="square" lIns="91440" tIns="45720" rIns="91440" bIns="45720" numCol="1" anchor="t" anchorCtr="0" compatLnSpc="1">
            <a:prstTxWarp prst="textNoShape">
              <a:avLst/>
            </a:prstTxWarp>
          </a:bodyPr>
          <a:lstStyle>
            <a:lvl1pPr>
              <a:defRPr sz="1400">
                <a:latin typeface="Arial" charset="0"/>
                <a:ea typeface="ＭＳ Ｐゴシック" charset="0"/>
              </a:defRPr>
            </a:lvl1pPr>
          </a:lstStyle>
          <a:p>
            <a:pPr>
              <a:defRPr/>
            </a:pPr>
            <a:endParaRPr lang="en-US"/>
          </a:p>
        </p:txBody>
      </p:sp>
      <p:sp>
        <p:nvSpPr>
          <p:cNvPr id="1029" name="Rectangle 5">
            <a:extLst>
              <a:ext uri="{FF2B5EF4-FFF2-40B4-BE49-F238E27FC236}">
                <a16:creationId xmlns:a16="http://schemas.microsoft.com/office/drawing/2014/main" id="{9BBB223F-3912-E240-A54B-888DAFDA84E4}"/>
              </a:ext>
            </a:extLst>
          </p:cNvPr>
          <p:cNvSpPr>
            <a:spLocks noGrp="1" noChangeArrowheads="1"/>
          </p:cNvSpPr>
          <p:nvPr>
            <p:ph type="ftr" sz="quarter" idx="3"/>
          </p:nvPr>
        </p:nvSpPr>
        <p:spPr bwMode="auto">
          <a:xfrm>
            <a:off x="3124200" y="6248400"/>
            <a:ext cx="2895600" cy="457200"/>
          </a:xfrm>
          <a:prstGeom prst="rect">
            <a:avLst/>
          </a:prstGeom>
          <a:noFill/>
          <a:ln>
            <a:noFill/>
          </a:ln>
          <a:extLst>
            <a:ext uri="{909E8E84-426E-40dd-AFC4-6F175D3DCCD1}"/>
            <a:ext uri="{91240B29-F687-4f45-9708-019B960494DF}"/>
            <a:ext uri="{FAA26D3D-D897-4be2-8F04-BA451C77F1D7}"/>
          </a:extLst>
        </p:spPr>
        <p:txBody>
          <a:bodyPr vert="horz" wrap="square" lIns="91440" tIns="45720" rIns="91440" bIns="45720" numCol="1" anchor="t" anchorCtr="0" compatLnSpc="1">
            <a:prstTxWarp prst="textNoShape">
              <a:avLst/>
            </a:prstTxWarp>
          </a:bodyPr>
          <a:lstStyle>
            <a:lvl1pPr algn="ctr">
              <a:defRPr sz="1400">
                <a:latin typeface="Arial" charset="0"/>
                <a:ea typeface="ＭＳ Ｐゴシック" charset="0"/>
              </a:defRPr>
            </a:lvl1pPr>
          </a:lstStyle>
          <a:p>
            <a:pPr>
              <a:defRPr/>
            </a:pPr>
            <a:endParaRPr lang="en-US"/>
          </a:p>
        </p:txBody>
      </p:sp>
      <p:sp>
        <p:nvSpPr>
          <p:cNvPr id="1030" name="Rectangle 6">
            <a:extLst>
              <a:ext uri="{FF2B5EF4-FFF2-40B4-BE49-F238E27FC236}">
                <a16:creationId xmlns:a16="http://schemas.microsoft.com/office/drawing/2014/main" id="{5694050F-D6D1-6749-AA5F-D4931962195D}"/>
              </a:ext>
            </a:extLst>
          </p:cNvPr>
          <p:cNvSpPr>
            <a:spLocks noGrp="1" noChangeArrowheads="1"/>
          </p:cNvSpPr>
          <p:nvPr>
            <p:ph type="sldNum" sz="quarter" idx="4"/>
          </p:nvPr>
        </p:nvSpPr>
        <p:spPr bwMode="auto">
          <a:xfrm>
            <a:off x="6553200" y="6248400"/>
            <a:ext cx="1905000" cy="457200"/>
          </a:xfrm>
          <a:prstGeom prst="rect">
            <a:avLst/>
          </a:prstGeom>
          <a:noFill/>
          <a:ln>
            <a:noFill/>
          </a:ln>
          <a:extLst>
            <a:ext uri="{909E8E84-426E-40dd-AFC4-6F175D3DCCD1}"/>
            <a:ext uri="{91240B29-F687-4f45-9708-019B960494DF}"/>
            <a:ext uri="{FAA26D3D-D897-4be2-8F04-BA451C77F1D7}"/>
          </a:extLst>
        </p:spPr>
        <p:txBody>
          <a:bodyPr vert="horz" wrap="square" lIns="91440" tIns="45720" rIns="91440" bIns="45720" numCol="1" anchor="t" anchorCtr="0" compatLnSpc="1">
            <a:prstTxWarp prst="textNoShape">
              <a:avLst/>
            </a:prstTxWarp>
          </a:bodyPr>
          <a:lstStyle>
            <a:lvl1pPr algn="r">
              <a:defRPr sz="1400"/>
            </a:lvl1pPr>
          </a:lstStyle>
          <a:p>
            <a:fld id="{196DD208-7945-4A4A-AB22-CD3DE037453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2pPr>
      <a:lvl3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3pPr>
      <a:lvl4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4pPr>
      <a:lvl5pPr algn="ctr" rtl="0" eaLnBrk="0" fontAlgn="base" hangingPunct="0">
        <a:spcBef>
          <a:spcPct val="0"/>
        </a:spcBef>
        <a:spcAft>
          <a:spcPct val="0"/>
        </a:spcAft>
        <a:defRPr sz="4400">
          <a:solidFill>
            <a:schemeClr val="tx2"/>
          </a:solidFill>
          <a:latin typeface="Arial" charset="0"/>
          <a:ea typeface="ＭＳ Ｐゴシック" charset="0"/>
          <a:cs typeface="ＭＳ Ｐゴシック" charset="0"/>
        </a:defRPr>
      </a:lvl5pPr>
      <a:lvl6pPr marL="457200" algn="ctr" rtl="0" fontAlgn="base">
        <a:spcBef>
          <a:spcPct val="0"/>
        </a:spcBef>
        <a:spcAft>
          <a:spcPct val="0"/>
        </a:spcAft>
        <a:defRPr sz="4400">
          <a:solidFill>
            <a:schemeClr val="tx2"/>
          </a:solidFill>
          <a:latin typeface="Arial" charset="0"/>
          <a:ea typeface="ＭＳ Ｐゴシック" charset="0"/>
          <a:cs typeface="ＭＳ Ｐゴシック" charset="0"/>
        </a:defRPr>
      </a:lvl6pPr>
      <a:lvl7pPr marL="914400" algn="ctr" rtl="0" fontAlgn="base">
        <a:spcBef>
          <a:spcPct val="0"/>
        </a:spcBef>
        <a:spcAft>
          <a:spcPct val="0"/>
        </a:spcAft>
        <a:defRPr sz="4400">
          <a:solidFill>
            <a:schemeClr val="tx2"/>
          </a:solidFill>
          <a:latin typeface="Arial" charset="0"/>
          <a:ea typeface="ＭＳ Ｐゴシック" charset="0"/>
          <a:cs typeface="ＭＳ Ｐゴシック" charset="0"/>
        </a:defRPr>
      </a:lvl7pPr>
      <a:lvl8pPr marL="1371600" algn="ctr" rtl="0" fontAlgn="base">
        <a:spcBef>
          <a:spcPct val="0"/>
        </a:spcBef>
        <a:spcAft>
          <a:spcPct val="0"/>
        </a:spcAft>
        <a:defRPr sz="4400">
          <a:solidFill>
            <a:schemeClr val="tx2"/>
          </a:solidFill>
          <a:latin typeface="Arial" charset="0"/>
          <a:ea typeface="ＭＳ Ｐゴシック" charset="0"/>
          <a:cs typeface="ＭＳ Ｐゴシック" charset="0"/>
        </a:defRPr>
      </a:lvl8pPr>
      <a:lvl9pPr marL="1828800" algn="ctr" rtl="0" fontAlgn="base">
        <a:spcBef>
          <a:spcPct val="0"/>
        </a:spcBef>
        <a:spcAft>
          <a:spcPct val="0"/>
        </a:spcAft>
        <a:defRPr sz="4400">
          <a:solidFill>
            <a:schemeClr val="tx2"/>
          </a:solidFill>
          <a:latin typeface="Arial" charset="0"/>
          <a:ea typeface="ＭＳ Ｐゴシック" charset="0"/>
          <a:cs typeface="ＭＳ Ｐゴシック"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8.emf"/></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8.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a:extLst>
              <a:ext uri="{FF2B5EF4-FFF2-40B4-BE49-F238E27FC236}">
                <a16:creationId xmlns:a16="http://schemas.microsoft.com/office/drawing/2014/main" id="{774546D2-287C-9EE2-A209-05810522A429}"/>
              </a:ext>
            </a:extLst>
          </p:cNvPr>
          <p:cNvSpPr>
            <a:spLocks noGrp="1" noChangeArrowheads="1"/>
          </p:cNvSpPr>
          <p:nvPr>
            <p:ph type="title"/>
          </p:nvPr>
        </p:nvSpPr>
        <p:spPr/>
        <p:txBody>
          <a:bodyPr/>
          <a:lstStyle/>
          <a:p>
            <a:r>
              <a:rPr lang="en-US" altLang="en-US"/>
              <a:t>Realism: (nearly real)</a:t>
            </a:r>
          </a:p>
        </p:txBody>
      </p:sp>
      <p:pic>
        <p:nvPicPr>
          <p:cNvPr id="14338" name="Content Placeholder 3">
            <a:extLst>
              <a:ext uri="{FF2B5EF4-FFF2-40B4-BE49-F238E27FC236}">
                <a16:creationId xmlns:a16="http://schemas.microsoft.com/office/drawing/2014/main" id="{CDDDBCF4-6A22-25D0-C42B-5995F9A69265}"/>
              </a:ext>
            </a:extLst>
          </p:cNvPr>
          <p:cNvPicPr>
            <a:picLocks noGrp="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124075" y="2276475"/>
            <a:ext cx="4560888" cy="2486025"/>
          </a:xfr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a:extLst>
              <a:ext uri="{FF2B5EF4-FFF2-40B4-BE49-F238E27FC236}">
                <a16:creationId xmlns:a16="http://schemas.microsoft.com/office/drawing/2014/main" id="{008CFBBA-0A17-4D60-21AE-C33B2782978B}"/>
              </a:ext>
            </a:extLst>
          </p:cNvPr>
          <p:cNvSpPr>
            <a:spLocks noGrp="1" noChangeArrowheads="1"/>
          </p:cNvSpPr>
          <p:nvPr>
            <p:ph type="title"/>
          </p:nvPr>
        </p:nvSpPr>
        <p:spPr/>
        <p:txBody>
          <a:bodyPr/>
          <a:lstStyle/>
          <a:p>
            <a:pPr algn="l"/>
            <a:r>
              <a:rPr lang="en-GB" altLang="en-US"/>
              <a:t> </a:t>
            </a:r>
            <a:br>
              <a:rPr lang="en-GB" altLang="en-US"/>
            </a:br>
            <a:br>
              <a:rPr lang="en-GB" altLang="en-US"/>
            </a:br>
            <a:br>
              <a:rPr lang="en-GB" altLang="en-US"/>
            </a:br>
            <a:br>
              <a:rPr lang="en-GB" altLang="en-US"/>
            </a:br>
            <a:br>
              <a:rPr lang="en-GB" altLang="en-US"/>
            </a:br>
            <a:br>
              <a:rPr lang="en-GB" altLang="en-US"/>
            </a:br>
            <a:br>
              <a:rPr lang="en-GB" altLang="en-US"/>
            </a:br>
            <a:r>
              <a:rPr lang="en-GB" altLang="en-US" sz="2000"/>
              <a:t>6. ‘In so far as realism pretends to offer an unproblematic representation, it is in fact the most deceptive form of representation, reproducing its assumptions through the audience’s unexamined response to an apparently natural image or text.’ </a:t>
            </a:r>
            <a:br>
              <a:rPr lang="en-GB" altLang="en-US" sz="2000"/>
            </a:br>
            <a:r>
              <a:rPr lang="en-GB" altLang="en-US" sz="2000"/>
              <a:t>Nigel</a:t>
            </a:r>
            <a:r>
              <a:rPr lang="en-GB" altLang="en-US" sz="2000" b="1"/>
              <a:t> </a:t>
            </a:r>
            <a:r>
              <a:rPr lang="en-GB" altLang="en-US" sz="2000"/>
              <a:t>Wheale, </a:t>
            </a:r>
            <a:r>
              <a:rPr lang="en-GB" altLang="en-US" sz="2000" i="1"/>
              <a:t>The Postmodern Arts: An Introductory Reader</a:t>
            </a:r>
            <a:r>
              <a:rPr lang="en-GB" altLang="en-US" sz="2000"/>
              <a:t> (London: Routledge, 1995), p.51.</a:t>
            </a:r>
            <a:br>
              <a:rPr lang="en-GB" altLang="en-US" sz="2000"/>
            </a:br>
            <a:endParaRPr lang="en-US" altLang="en-US" sz="2000"/>
          </a:p>
        </p:txBody>
      </p:sp>
      <p:sp>
        <p:nvSpPr>
          <p:cNvPr id="21506" name="Content Placeholder 2">
            <a:extLst>
              <a:ext uri="{FF2B5EF4-FFF2-40B4-BE49-F238E27FC236}">
                <a16:creationId xmlns:a16="http://schemas.microsoft.com/office/drawing/2014/main" id="{BE12279B-172C-D422-11D0-527E79485E35}"/>
              </a:ext>
            </a:extLst>
          </p:cNvPr>
          <p:cNvSpPr>
            <a:spLocks noGrp="1" noChangeArrowheads="1"/>
          </p:cNvSpPr>
          <p:nvPr>
            <p:ph idx="1"/>
          </p:nvPr>
        </p:nvSpPr>
        <p:spPr/>
        <p:txBody>
          <a:bodyPr/>
          <a:lstStyle/>
          <a:p>
            <a:pPr marL="0" indent="0">
              <a:buFontTx/>
              <a:buNone/>
            </a:pPr>
            <a:endParaRPr lang="en-US"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a:extLst>
              <a:ext uri="{FF2B5EF4-FFF2-40B4-BE49-F238E27FC236}">
                <a16:creationId xmlns:a16="http://schemas.microsoft.com/office/drawing/2014/main" id="{B2FE379F-B8CA-5D4A-5651-FD9305F7E9EC}"/>
              </a:ext>
            </a:extLst>
          </p:cNvPr>
          <p:cNvSpPr>
            <a:spLocks noGrp="1" noChangeArrowheads="1"/>
          </p:cNvSpPr>
          <p:nvPr>
            <p:ph type="title"/>
          </p:nvPr>
        </p:nvSpPr>
        <p:spPr/>
        <p:txBody>
          <a:bodyPr/>
          <a:lstStyle/>
          <a:p>
            <a:endParaRPr lang="en-US" altLang="en-US"/>
          </a:p>
        </p:txBody>
      </p:sp>
      <p:sp>
        <p:nvSpPr>
          <p:cNvPr id="3" name="Content Placeholder 2">
            <a:extLst>
              <a:ext uri="{FF2B5EF4-FFF2-40B4-BE49-F238E27FC236}">
                <a16:creationId xmlns:a16="http://schemas.microsoft.com/office/drawing/2014/main" id="{399C3D84-546C-4440-8EFE-3638B0AD74C8}"/>
              </a:ext>
            </a:extLst>
          </p:cNvPr>
          <p:cNvSpPr>
            <a:spLocks noGrp="1"/>
          </p:cNvSpPr>
          <p:nvPr>
            <p:ph idx="1"/>
          </p:nvPr>
        </p:nvSpPr>
        <p:spPr/>
        <p:txBody>
          <a:bodyPr/>
          <a:lstStyle/>
          <a:p>
            <a:pPr>
              <a:defRPr/>
            </a:pPr>
            <a:r>
              <a:rPr lang="en-GB" dirty="0"/>
              <a:t>6b. ‘Both Levine and </a:t>
            </a:r>
            <a:r>
              <a:rPr lang="en-GB" dirty="0" err="1"/>
              <a:t>Bersani</a:t>
            </a:r>
            <a:r>
              <a:rPr lang="en-GB" dirty="0"/>
              <a:t> viewed the realist novel … as struggling at an imaginative level to repair fractures’ 	</a:t>
            </a:r>
          </a:p>
          <a:p>
            <a:pPr>
              <a:defRPr/>
            </a:pPr>
            <a:r>
              <a:rPr lang="en-GB" dirty="0"/>
              <a:t>Frances O’ Gorman, </a:t>
            </a:r>
            <a:r>
              <a:rPr lang="en-GB" i="1" dirty="0"/>
              <a:t>The Victorian Novel: A Guide to Criticism </a:t>
            </a:r>
            <a:r>
              <a:rPr lang="en-GB" dirty="0"/>
              <a:t>(Oxford: Blackwell, 2002), p.120.</a:t>
            </a:r>
          </a:p>
          <a:p>
            <a:pPr marL="0" indent="0">
              <a:buFontTx/>
              <a:buNone/>
              <a:defRPr/>
            </a:pP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a:extLst>
              <a:ext uri="{FF2B5EF4-FFF2-40B4-BE49-F238E27FC236}">
                <a16:creationId xmlns:a16="http://schemas.microsoft.com/office/drawing/2014/main" id="{2C289763-6315-4300-0EB1-08ACC63B8794}"/>
              </a:ext>
            </a:extLst>
          </p:cNvPr>
          <p:cNvSpPr>
            <a:spLocks noGrp="1" noChangeArrowheads="1"/>
          </p:cNvSpPr>
          <p:nvPr>
            <p:ph type="title"/>
          </p:nvPr>
        </p:nvSpPr>
        <p:spPr/>
        <p:txBody>
          <a:bodyPr/>
          <a:lstStyle/>
          <a:p>
            <a:endParaRPr lang="en-US" altLang="en-US"/>
          </a:p>
        </p:txBody>
      </p:sp>
      <p:sp>
        <p:nvSpPr>
          <p:cNvPr id="3" name="Content Placeholder 2">
            <a:extLst>
              <a:ext uri="{FF2B5EF4-FFF2-40B4-BE49-F238E27FC236}">
                <a16:creationId xmlns:a16="http://schemas.microsoft.com/office/drawing/2014/main" id="{F5BD8D92-7C7A-7A41-BD96-9C5AE0E83A23}"/>
              </a:ext>
            </a:extLst>
          </p:cNvPr>
          <p:cNvSpPr>
            <a:spLocks noGrp="1"/>
          </p:cNvSpPr>
          <p:nvPr>
            <p:ph idx="1"/>
          </p:nvPr>
        </p:nvSpPr>
        <p:spPr>
          <a:xfrm>
            <a:off x="703263" y="609600"/>
            <a:ext cx="7772400" cy="4114800"/>
          </a:xfrm>
        </p:spPr>
        <p:txBody>
          <a:bodyPr/>
          <a:lstStyle/>
          <a:p>
            <a:pPr marL="0" indent="0">
              <a:buFontTx/>
              <a:buNone/>
              <a:defRPr/>
            </a:pPr>
            <a:r>
              <a:rPr lang="en-GB" sz="2800" dirty="0"/>
              <a:t>7. ‘Realism was in the spirit of the democratizing movements of the nineteenth-century, bringing into literary or painterly view common worlds of experience that had previously been aesthetically unseen or out of bounds. The extension of the constituencies of political representation went along with an extension of the field of artistic representation’</a:t>
            </a:r>
          </a:p>
          <a:p>
            <a:pPr marL="0" indent="0">
              <a:buFontTx/>
              <a:buNone/>
              <a:defRPr/>
            </a:pPr>
            <a:r>
              <a:rPr lang="en-GB" sz="2800" dirty="0"/>
              <a:t>Rachel Bowlby, ‘Foreword’ to </a:t>
            </a:r>
            <a:r>
              <a:rPr lang="en-GB" sz="2800" i="1" dirty="0"/>
              <a:t>Adventures in Realism</a:t>
            </a:r>
            <a:r>
              <a:rPr lang="en-GB" sz="2800" dirty="0"/>
              <a:t>, ed. Matthew Beaumont (Oxford: Blackwell, 2007), </a:t>
            </a:r>
            <a:r>
              <a:rPr lang="en-GB" sz="2800" dirty="0" err="1"/>
              <a:t>p.xiii</a:t>
            </a:r>
            <a:r>
              <a:rPr lang="en-GB" sz="2800" dirty="0"/>
              <a:t>.</a:t>
            </a:r>
          </a:p>
          <a:p>
            <a:pPr>
              <a:defRPr/>
            </a:pPr>
            <a:r>
              <a:rPr lang="en-GB" dirty="0"/>
              <a:t> </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837F3-66B3-C8B5-75AB-072B4309BECD}"/>
              </a:ext>
            </a:extLst>
          </p:cNvPr>
          <p:cNvSpPr>
            <a:spLocks noGrp="1"/>
          </p:cNvSpPr>
          <p:nvPr>
            <p:ph type="title"/>
          </p:nvPr>
        </p:nvSpPr>
        <p:spPr>
          <a:xfrm>
            <a:off x="914500" y="2348880"/>
            <a:ext cx="7558608" cy="555848"/>
          </a:xfrm>
        </p:spPr>
        <p:txBody>
          <a:bodyPr/>
          <a:lstStyle/>
          <a:p>
            <a:pPr algn="just"/>
            <a:r>
              <a:rPr lang="en-US" sz="2400" dirty="0"/>
              <a:t>Living in the nineteenth century, in a time of… democracy, and liberalism, we asked ourselves whether what are called “the lower classes” did not have a right to the Novel, whether this world beneath a world, the people, must remain under …the distain of authors, who up to now have kept silence about whatever heart and soul the people might have. We asked ourselves whether in this era of equality in which we live there could still be, for writer or for reader, any classes too unworthy … </a:t>
            </a:r>
          </a:p>
        </p:txBody>
      </p:sp>
      <p:sp>
        <p:nvSpPr>
          <p:cNvPr id="6" name="TextBox 5">
            <a:extLst>
              <a:ext uri="{FF2B5EF4-FFF2-40B4-BE49-F238E27FC236}">
                <a16:creationId xmlns:a16="http://schemas.microsoft.com/office/drawing/2014/main" id="{F2F2619F-3CC1-3FA3-8CE6-8EB4729EAFDB}"/>
              </a:ext>
            </a:extLst>
          </p:cNvPr>
          <p:cNvSpPr txBox="1"/>
          <p:nvPr/>
        </p:nvSpPr>
        <p:spPr>
          <a:xfrm>
            <a:off x="2771800" y="4725144"/>
            <a:ext cx="4572000" cy="1200329"/>
          </a:xfrm>
          <a:prstGeom prst="rect">
            <a:avLst/>
          </a:prstGeom>
          <a:noFill/>
        </p:spPr>
        <p:txBody>
          <a:bodyPr wrap="square">
            <a:spAutoFit/>
          </a:bodyPr>
          <a:lstStyle/>
          <a:p>
            <a:pPr>
              <a:buNone/>
            </a:pPr>
            <a:r>
              <a:rPr lang="en-GB" sz="2400" dirty="0">
                <a:effectLst/>
                <a:latin typeface="Aptos" panose="020B0004020202020204" pitchFamily="34" charset="0"/>
                <a:ea typeface="Aptos" panose="020B0004020202020204" pitchFamily="34" charset="0"/>
                <a:cs typeface="Times New Roman" panose="02020603050405020304" pitchFamily="18" charset="0"/>
              </a:rPr>
              <a:t>‘On True Novels’ on Edmund and Jules de Goncourt, ‘Preface’ to </a:t>
            </a:r>
            <a:r>
              <a:rPr lang="en-GB" sz="2400" i="1" dirty="0" err="1">
                <a:effectLst/>
                <a:latin typeface="Aptos" panose="020B0004020202020204" pitchFamily="34" charset="0"/>
                <a:ea typeface="Aptos" panose="020B0004020202020204" pitchFamily="34" charset="0"/>
                <a:cs typeface="Times New Roman" panose="02020603050405020304" pitchFamily="18" charset="0"/>
              </a:rPr>
              <a:t>Germinie</a:t>
            </a:r>
            <a:r>
              <a:rPr lang="en-GB" sz="2400" i="1" dirty="0">
                <a:effectLst/>
                <a:latin typeface="Aptos" panose="020B0004020202020204" pitchFamily="34" charset="0"/>
                <a:ea typeface="Aptos" panose="020B0004020202020204" pitchFamily="34" charset="0"/>
                <a:cs typeface="Times New Roman" panose="02020603050405020304" pitchFamily="18" charset="0"/>
              </a:rPr>
              <a:t> </a:t>
            </a:r>
            <a:r>
              <a:rPr lang="en-GB" sz="2400" i="1" dirty="0" err="1">
                <a:effectLst/>
                <a:latin typeface="Aptos" panose="020B0004020202020204" pitchFamily="34" charset="0"/>
                <a:ea typeface="Aptos" panose="020B0004020202020204" pitchFamily="34" charset="0"/>
                <a:cs typeface="Times New Roman" panose="02020603050405020304" pitchFamily="18" charset="0"/>
              </a:rPr>
              <a:t>Lacerteux</a:t>
            </a:r>
            <a:r>
              <a:rPr lang="en-GB" sz="2400" i="1" dirty="0">
                <a:effectLst/>
                <a:latin typeface="Aptos" panose="020B0004020202020204" pitchFamily="34" charset="0"/>
                <a:ea typeface="Aptos" panose="020B0004020202020204" pitchFamily="34" charset="0"/>
                <a:cs typeface="Times New Roman" panose="02020603050405020304" pitchFamily="18" charset="0"/>
              </a:rPr>
              <a:t> </a:t>
            </a:r>
            <a:r>
              <a:rPr lang="en-GB" sz="2400" dirty="0">
                <a:effectLst/>
                <a:latin typeface="Aptos" panose="020B0004020202020204" pitchFamily="34" charset="0"/>
                <a:ea typeface="Aptos" panose="020B0004020202020204" pitchFamily="34" charset="0"/>
                <a:cs typeface="Times New Roman" panose="02020603050405020304" pitchFamily="18" charset="0"/>
              </a:rPr>
              <a:t>(1865)</a:t>
            </a:r>
          </a:p>
        </p:txBody>
      </p:sp>
      <p:sp>
        <p:nvSpPr>
          <p:cNvPr id="3" name="Content Placeholder 2">
            <a:extLst>
              <a:ext uri="{FF2B5EF4-FFF2-40B4-BE49-F238E27FC236}">
                <a16:creationId xmlns:a16="http://schemas.microsoft.com/office/drawing/2014/main" id="{C4CF53F9-62EC-1AC7-8505-E90C84460B41}"/>
              </a:ext>
            </a:extLst>
          </p:cNvPr>
          <p:cNvSpPr>
            <a:spLocks noGrp="1"/>
          </p:cNvSpPr>
          <p:nvPr>
            <p:ph idx="1"/>
          </p:nvPr>
        </p:nvSpPr>
        <p:spPr>
          <a:xfrm>
            <a:off x="914500" y="4077072"/>
            <a:ext cx="7772400" cy="4114800"/>
          </a:xfrm>
        </p:spPr>
        <p:txBody>
          <a:bodyPr/>
          <a:lstStyle/>
          <a:p>
            <a:endParaRPr lang="en-US" dirty="0"/>
          </a:p>
          <a:p>
            <a:endParaRPr lang="en-US" dirty="0"/>
          </a:p>
        </p:txBody>
      </p:sp>
    </p:spTree>
    <p:extLst>
      <p:ext uri="{BB962C8B-B14F-4D97-AF65-F5344CB8AC3E}">
        <p14:creationId xmlns:p14="http://schemas.microsoft.com/office/powerpoint/2010/main" val="37180994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a:extLst>
              <a:ext uri="{FF2B5EF4-FFF2-40B4-BE49-F238E27FC236}">
                <a16:creationId xmlns:a16="http://schemas.microsoft.com/office/drawing/2014/main" id="{7C2AA4E3-548A-1365-87B2-6569023A3E4E}"/>
              </a:ext>
            </a:extLst>
          </p:cNvPr>
          <p:cNvSpPr>
            <a:spLocks noGrp="1" noChangeArrowheads="1"/>
          </p:cNvSpPr>
          <p:nvPr>
            <p:ph type="title"/>
          </p:nvPr>
        </p:nvSpPr>
        <p:spPr/>
        <p:txBody>
          <a:bodyPr/>
          <a:lstStyle/>
          <a:p>
            <a:endParaRPr lang="en-US" altLang="en-US"/>
          </a:p>
        </p:txBody>
      </p:sp>
      <p:sp>
        <p:nvSpPr>
          <p:cNvPr id="29698" name="Content Placeholder 2">
            <a:extLst>
              <a:ext uri="{FF2B5EF4-FFF2-40B4-BE49-F238E27FC236}">
                <a16:creationId xmlns:a16="http://schemas.microsoft.com/office/drawing/2014/main" id="{45FEDADA-BE26-8EBB-8437-F5DB54E8970E}"/>
              </a:ext>
            </a:extLst>
          </p:cNvPr>
          <p:cNvSpPr>
            <a:spLocks noGrp="1" noChangeArrowheads="1"/>
          </p:cNvSpPr>
          <p:nvPr>
            <p:ph idx="1"/>
          </p:nvPr>
        </p:nvSpPr>
        <p:spPr>
          <a:xfrm>
            <a:off x="711200" y="260350"/>
            <a:ext cx="7772400" cy="4114800"/>
          </a:xfrm>
        </p:spPr>
        <p:txBody>
          <a:bodyPr/>
          <a:lstStyle/>
          <a:p>
            <a:pPr marL="0" indent="0">
              <a:buFontTx/>
              <a:buNone/>
            </a:pPr>
            <a:r>
              <a:rPr lang="en-GB" altLang="en-US" dirty="0"/>
              <a:t>7b. ‘The truth of infinite value that [Ruskin] teaches is </a:t>
            </a:r>
            <a:r>
              <a:rPr lang="en-GB" altLang="en-US" i="1" dirty="0"/>
              <a:t>realism</a:t>
            </a:r>
            <a:r>
              <a:rPr lang="en-GB" altLang="en-US" dirty="0"/>
              <a:t> – the doctrine that all truth and beauty are attained by a humble and faithful study of nature, and not by substituting vague forms, bred by the imagination on the mists of feeling, in place of definite, substantial reality’</a:t>
            </a:r>
          </a:p>
          <a:p>
            <a:pPr marL="0" indent="0">
              <a:buFontTx/>
              <a:buNone/>
            </a:pPr>
            <a:r>
              <a:rPr lang="en-GB" altLang="en-US" dirty="0"/>
              <a:t>George Eliot, review of Ruskin’s </a:t>
            </a:r>
            <a:r>
              <a:rPr lang="en-GB" altLang="en-US" i="1" dirty="0"/>
              <a:t>Modern Painters III</a:t>
            </a:r>
            <a:r>
              <a:rPr lang="en-GB" altLang="en-US" dirty="0"/>
              <a:t>, ‘Art and Belles Lettres’, </a:t>
            </a:r>
            <a:r>
              <a:rPr lang="en-GB" altLang="en-US" i="1" dirty="0"/>
              <a:t>The Westminster Review </a:t>
            </a:r>
            <a:r>
              <a:rPr lang="en-GB" altLang="en-US" dirty="0"/>
              <a:t>65</a:t>
            </a:r>
            <a:r>
              <a:rPr lang="en-GB" altLang="en-US" i="1" dirty="0"/>
              <a:t> </a:t>
            </a:r>
            <a:r>
              <a:rPr lang="en-GB" altLang="en-US" dirty="0"/>
              <a:t>(April, 1856)</a:t>
            </a:r>
            <a:r>
              <a:rPr lang="en-GB" altLang="en-US" b="1" dirty="0"/>
              <a:t>. </a:t>
            </a:r>
            <a:r>
              <a:rPr lang="en-GB" altLang="en-US" dirty="0"/>
              <a:t>Quoted in Luc Herman, </a:t>
            </a:r>
            <a:r>
              <a:rPr lang="en-GB" altLang="en-US" i="1" dirty="0"/>
              <a:t>Concepts of Realism</a:t>
            </a:r>
            <a:r>
              <a:rPr lang="en-GB" altLang="en-US" dirty="0"/>
              <a:t> (Columbia: Camden House, 1996), p.20.</a:t>
            </a:r>
          </a:p>
          <a:p>
            <a:pPr marL="0" indent="0">
              <a:buFontTx/>
              <a:buNone/>
            </a:pPr>
            <a:endParaRPr lang="en-US"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a:extLst>
              <a:ext uri="{FF2B5EF4-FFF2-40B4-BE49-F238E27FC236}">
                <a16:creationId xmlns:a16="http://schemas.microsoft.com/office/drawing/2014/main" id="{EDCAC732-9F38-2361-D4DB-159420F624C9}"/>
              </a:ext>
            </a:extLst>
          </p:cNvPr>
          <p:cNvSpPr>
            <a:spLocks noGrp="1" noChangeArrowheads="1"/>
          </p:cNvSpPr>
          <p:nvPr>
            <p:ph type="title"/>
          </p:nvPr>
        </p:nvSpPr>
        <p:spPr/>
        <p:txBody>
          <a:bodyPr/>
          <a:lstStyle/>
          <a:p>
            <a:endParaRPr lang="en-US" altLang="en-US"/>
          </a:p>
        </p:txBody>
      </p:sp>
      <p:pic>
        <p:nvPicPr>
          <p:cNvPr id="25602" name="Picture 2" descr="&amp;ldquo;By Hannah Crafts,&amp;rdquo; reads this page from the 1850s novel &amp;ldquo;The Bondwoman&amp;rsquo;s Narrative.&amp;rdquo;">
            <a:extLst>
              <a:ext uri="{FF2B5EF4-FFF2-40B4-BE49-F238E27FC236}">
                <a16:creationId xmlns:a16="http://schemas.microsoft.com/office/drawing/2014/main" id="{A98ECE5A-26A7-A10B-01B8-360295E4396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469900" y="836613"/>
            <a:ext cx="7988300" cy="4899025"/>
          </a:xfr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a:extLst>
              <a:ext uri="{FF2B5EF4-FFF2-40B4-BE49-F238E27FC236}">
                <a16:creationId xmlns:a16="http://schemas.microsoft.com/office/drawing/2014/main" id="{CE8B424F-44D0-E4CF-8A41-1C91EEB95BE8}"/>
              </a:ext>
            </a:extLst>
          </p:cNvPr>
          <p:cNvSpPr>
            <a:spLocks noGrp="1" noChangeArrowheads="1"/>
          </p:cNvSpPr>
          <p:nvPr>
            <p:ph type="title"/>
          </p:nvPr>
        </p:nvSpPr>
        <p:spPr/>
        <p:txBody>
          <a:bodyPr/>
          <a:lstStyle/>
          <a:p>
            <a:endParaRPr lang="en-US" altLang="en-US"/>
          </a:p>
        </p:txBody>
      </p:sp>
      <p:sp>
        <p:nvSpPr>
          <p:cNvPr id="24578" name="Content Placeholder 2">
            <a:extLst>
              <a:ext uri="{FF2B5EF4-FFF2-40B4-BE49-F238E27FC236}">
                <a16:creationId xmlns:a16="http://schemas.microsoft.com/office/drawing/2014/main" id="{A5D37E17-D73F-F5AC-0962-2BE4ACAF3F43}"/>
              </a:ext>
            </a:extLst>
          </p:cNvPr>
          <p:cNvSpPr>
            <a:spLocks noGrp="1" noChangeArrowheads="1"/>
          </p:cNvSpPr>
          <p:nvPr>
            <p:ph idx="1"/>
          </p:nvPr>
        </p:nvSpPr>
        <p:spPr/>
        <p:txBody>
          <a:bodyPr/>
          <a:lstStyle/>
          <a:p>
            <a:r>
              <a:rPr lang="en-GB" altLang="en-US"/>
              <a:t>George Eliot, Elizabeth Gaskell, Henry James, George Gissing, George Moore, Gaskell, Brontës, Dickens, W. D. Howalls,</a:t>
            </a:r>
            <a:endParaRPr lang="en-US"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a:extLst>
              <a:ext uri="{FF2B5EF4-FFF2-40B4-BE49-F238E27FC236}">
                <a16:creationId xmlns:a16="http://schemas.microsoft.com/office/drawing/2014/main" id="{98667181-C9BA-CD04-D4C5-95E31C4DA506}"/>
              </a:ext>
            </a:extLst>
          </p:cNvPr>
          <p:cNvSpPr>
            <a:spLocks noGrp="1" noChangeArrowheads="1"/>
          </p:cNvSpPr>
          <p:nvPr>
            <p:ph type="title"/>
          </p:nvPr>
        </p:nvSpPr>
        <p:spPr/>
        <p:txBody>
          <a:bodyPr/>
          <a:lstStyle/>
          <a:p>
            <a:endParaRPr lang="en-US" altLang="en-US"/>
          </a:p>
        </p:txBody>
      </p:sp>
      <p:sp>
        <p:nvSpPr>
          <p:cNvPr id="3" name="Content Placeholder 2">
            <a:extLst>
              <a:ext uri="{FF2B5EF4-FFF2-40B4-BE49-F238E27FC236}">
                <a16:creationId xmlns:a16="http://schemas.microsoft.com/office/drawing/2014/main" id="{2BFBB7C1-432C-514B-B99F-640E0E8DB925}"/>
              </a:ext>
            </a:extLst>
          </p:cNvPr>
          <p:cNvSpPr>
            <a:spLocks noGrp="1"/>
          </p:cNvSpPr>
          <p:nvPr>
            <p:ph idx="1"/>
          </p:nvPr>
        </p:nvSpPr>
        <p:spPr/>
        <p:txBody>
          <a:bodyPr/>
          <a:lstStyle/>
          <a:p>
            <a:pPr>
              <a:defRPr/>
            </a:pPr>
            <a:r>
              <a:rPr lang="en-GB" sz="2400" dirty="0"/>
              <a:t>Sarah E </a:t>
            </a:r>
            <a:r>
              <a:rPr lang="en-GB" sz="2400" dirty="0" err="1"/>
              <a:t>Farro</a:t>
            </a:r>
            <a:r>
              <a:rPr lang="en-GB" sz="2400" dirty="0"/>
              <a:t> second known African-American woman novelist published in the 19th century</a:t>
            </a:r>
            <a:r>
              <a:rPr lang="en-GB" sz="2400" i="1" dirty="0"/>
              <a:t> True Love: A Story of English Domestic Life</a:t>
            </a:r>
            <a:r>
              <a:rPr lang="en-GB" sz="2400" dirty="0"/>
              <a:t>. </a:t>
            </a:r>
          </a:p>
          <a:p>
            <a:pPr>
              <a:defRPr/>
            </a:pPr>
            <a:r>
              <a:rPr lang="en-GB" sz="2400" dirty="0"/>
              <a:t>William Wells Brown, author of </a:t>
            </a:r>
            <a:r>
              <a:rPr lang="en-GB" sz="2400" i="1" dirty="0" err="1"/>
              <a:t>Clotel</a:t>
            </a:r>
            <a:r>
              <a:rPr lang="en-GB" sz="2400" i="1" dirty="0"/>
              <a:t>, or the President’s Daughter </a:t>
            </a:r>
            <a:r>
              <a:rPr lang="en-GB" sz="2400" dirty="0"/>
              <a:t>(1853)</a:t>
            </a:r>
          </a:p>
          <a:p>
            <a:pPr>
              <a:defRPr/>
            </a:pPr>
            <a:r>
              <a:rPr lang="en-GB" sz="2400" dirty="0"/>
              <a:t>Harriet E. Wilson, </a:t>
            </a:r>
            <a:r>
              <a:rPr lang="en-GB" sz="2400" i="1" dirty="0"/>
              <a:t>Our </a:t>
            </a:r>
            <a:r>
              <a:rPr lang="en-GB" sz="2400" i="1" dirty="0" err="1"/>
              <a:t>Nig</a:t>
            </a:r>
            <a:r>
              <a:rPr lang="en-GB" sz="2400" i="1" dirty="0"/>
              <a:t>, or Sketches from the Life of a Free Black</a:t>
            </a:r>
            <a:r>
              <a:rPr lang="en-GB" sz="2400" dirty="0"/>
              <a:t> was published anonymously in 1859</a:t>
            </a:r>
          </a:p>
          <a:p>
            <a:pPr>
              <a:defRPr/>
            </a:pPr>
            <a:r>
              <a:rPr lang="en-GB" sz="2400" dirty="0"/>
              <a:t>Frank J. Webb., </a:t>
            </a:r>
            <a:r>
              <a:rPr lang="en-GB" sz="2400" i="1" dirty="0"/>
              <a:t>The </a:t>
            </a:r>
            <a:r>
              <a:rPr lang="en-GB" sz="2400" i="1" dirty="0" err="1"/>
              <a:t>Garies</a:t>
            </a:r>
            <a:r>
              <a:rPr lang="en-GB" sz="2400" i="1" dirty="0"/>
              <a:t> and Their Friends</a:t>
            </a:r>
            <a:endParaRPr lang="en-GB" sz="2400" dirty="0"/>
          </a:p>
          <a:p>
            <a:pPr marL="0" indent="0">
              <a:buFontTx/>
              <a:buNone/>
              <a:defRPr/>
            </a:pP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a:extLst>
              <a:ext uri="{FF2B5EF4-FFF2-40B4-BE49-F238E27FC236}">
                <a16:creationId xmlns:a16="http://schemas.microsoft.com/office/drawing/2014/main" id="{1368C53B-5ADC-9A4F-C651-9F63EDEC6DF2}"/>
              </a:ext>
            </a:extLst>
          </p:cNvPr>
          <p:cNvSpPr>
            <a:spLocks noGrp="1" noChangeArrowheads="1"/>
          </p:cNvSpPr>
          <p:nvPr>
            <p:ph type="title"/>
          </p:nvPr>
        </p:nvSpPr>
        <p:spPr/>
        <p:txBody>
          <a:bodyPr/>
          <a:lstStyle/>
          <a:p>
            <a:endParaRPr lang="en-US" altLang="en-US"/>
          </a:p>
        </p:txBody>
      </p:sp>
      <p:pic>
        <p:nvPicPr>
          <p:cNvPr id="28674" name="Picture 2" descr="&amp;ldquo;By Hannah Crafts,&amp;rdquo; reads this page from the 1850s novel &amp;ldquo;The Bondwoman&amp;rsquo;s Narrative.&amp;rdquo;">
            <a:extLst>
              <a:ext uri="{FF2B5EF4-FFF2-40B4-BE49-F238E27FC236}">
                <a16:creationId xmlns:a16="http://schemas.microsoft.com/office/drawing/2014/main" id="{4CDDFA25-9CA7-F2E5-504B-3FF53179936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469900" y="836613"/>
            <a:ext cx="7988300" cy="4899025"/>
          </a:xfr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a:extLst>
              <a:ext uri="{FF2B5EF4-FFF2-40B4-BE49-F238E27FC236}">
                <a16:creationId xmlns:a16="http://schemas.microsoft.com/office/drawing/2014/main" id="{489B7563-EA72-A672-B067-783C8664B73D}"/>
              </a:ext>
            </a:extLst>
          </p:cNvPr>
          <p:cNvSpPr>
            <a:spLocks noGrp="1" noChangeArrowheads="1"/>
          </p:cNvSpPr>
          <p:nvPr>
            <p:ph type="title"/>
          </p:nvPr>
        </p:nvSpPr>
        <p:spPr/>
        <p:txBody>
          <a:bodyPr/>
          <a:lstStyle/>
          <a:p>
            <a:endParaRPr lang="en-US" altLang="en-US"/>
          </a:p>
        </p:txBody>
      </p:sp>
      <p:sp>
        <p:nvSpPr>
          <p:cNvPr id="3" name="Content Placeholder 2">
            <a:extLst>
              <a:ext uri="{FF2B5EF4-FFF2-40B4-BE49-F238E27FC236}">
                <a16:creationId xmlns:a16="http://schemas.microsoft.com/office/drawing/2014/main" id="{24E9F97C-578E-DC44-85B8-74AE18D34D5E}"/>
              </a:ext>
            </a:extLst>
          </p:cNvPr>
          <p:cNvSpPr>
            <a:spLocks noGrp="1"/>
          </p:cNvSpPr>
          <p:nvPr>
            <p:ph idx="1"/>
          </p:nvPr>
        </p:nvSpPr>
        <p:spPr/>
        <p:txBody>
          <a:bodyPr/>
          <a:lstStyle/>
          <a:p>
            <a:pPr marL="0" indent="0">
              <a:buFontTx/>
              <a:buNone/>
              <a:defRPr/>
            </a:pPr>
            <a:r>
              <a:rPr lang="en-GB" dirty="0"/>
              <a:t>My mistress was very kind, and unknown to Master she indulged me in reading whenever I desired. The next morning I descended to the </a:t>
            </a:r>
            <a:r>
              <a:rPr lang="en-GB" dirty="0" err="1"/>
              <a:t>parlor</a:t>
            </a:r>
            <a:r>
              <a:rPr lang="en-GB" dirty="0"/>
              <a:t>, and seated myself with a book behind the heavy damask curtains that shaded the window</a:t>
            </a:r>
          </a:p>
          <a:p>
            <a:pPr>
              <a:defRPr/>
            </a:pPr>
            <a:r>
              <a:rPr lang="en-GB" dirty="0"/>
              <a:t>from Hannah Crafts [?], </a:t>
            </a:r>
            <a:r>
              <a:rPr lang="en-GB" i="1" dirty="0"/>
              <a:t>The Bondswoman’s Narrative </a:t>
            </a:r>
            <a:r>
              <a:rPr lang="en-GB" u="sng" dirty="0"/>
              <a:t>(? 1860)</a:t>
            </a:r>
            <a:endParaRPr lang="en-GB" dirty="0"/>
          </a:p>
          <a:p>
            <a:pPr marL="0" indent="0">
              <a:buFontTx/>
              <a:buNone/>
              <a:defRPr/>
            </a:pP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le 1">
            <a:extLst>
              <a:ext uri="{FF2B5EF4-FFF2-40B4-BE49-F238E27FC236}">
                <a16:creationId xmlns:a16="http://schemas.microsoft.com/office/drawing/2014/main" id="{EF3497E8-2518-D31E-87B9-D696FFE00CF5}"/>
              </a:ext>
            </a:extLst>
          </p:cNvPr>
          <p:cNvSpPr>
            <a:spLocks noGrp="1" noChangeArrowheads="1"/>
          </p:cNvSpPr>
          <p:nvPr>
            <p:ph type="title"/>
          </p:nvPr>
        </p:nvSpPr>
        <p:spPr/>
        <p:txBody>
          <a:bodyPr/>
          <a:lstStyle/>
          <a:p>
            <a:r>
              <a:rPr lang="en-US" altLang="en-US"/>
              <a:t>Content Note</a:t>
            </a:r>
          </a:p>
        </p:txBody>
      </p:sp>
      <p:sp>
        <p:nvSpPr>
          <p:cNvPr id="3" name="Content Placeholder 2">
            <a:extLst>
              <a:ext uri="{FF2B5EF4-FFF2-40B4-BE49-F238E27FC236}">
                <a16:creationId xmlns:a16="http://schemas.microsoft.com/office/drawing/2014/main" id="{9D11FF97-A761-914B-A2EC-5164A6DEB7BB}"/>
              </a:ext>
            </a:extLst>
          </p:cNvPr>
          <p:cNvSpPr>
            <a:spLocks noGrp="1"/>
          </p:cNvSpPr>
          <p:nvPr>
            <p:ph idx="1"/>
          </p:nvPr>
        </p:nvSpPr>
        <p:spPr/>
        <p:txBody>
          <a:bodyPr/>
          <a:lstStyle/>
          <a:p>
            <a:pPr marL="0" indent="0">
              <a:buFontTx/>
              <a:buNone/>
              <a:defRPr/>
            </a:pPr>
            <a:r>
              <a:rPr lang="en-US" dirty="0"/>
              <a:t>This lecture discusses multiple texts and ideas. These include texts concerning</a:t>
            </a:r>
          </a:p>
          <a:p>
            <a:pPr>
              <a:defRPr/>
            </a:pPr>
            <a:r>
              <a:rPr lang="en-US" dirty="0"/>
              <a:t>enslavement and torture</a:t>
            </a:r>
          </a:p>
          <a:p>
            <a:pPr>
              <a:defRPr/>
            </a:pPr>
            <a:r>
              <a:rPr lang="en-US" dirty="0"/>
              <a:t>Horror</a:t>
            </a:r>
          </a:p>
          <a:p>
            <a:pPr>
              <a:defRPr/>
            </a:pPr>
            <a:r>
              <a:rPr lang="en-US" dirty="0"/>
              <a:t>Voyeurism and stalking</a:t>
            </a:r>
          </a:p>
          <a:p>
            <a:pPr>
              <a:defRPr/>
            </a:pPr>
            <a:r>
              <a:rPr lang="en-US" dirty="0"/>
              <a:t>facial difference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a:extLst>
              <a:ext uri="{FF2B5EF4-FFF2-40B4-BE49-F238E27FC236}">
                <a16:creationId xmlns:a16="http://schemas.microsoft.com/office/drawing/2014/main" id="{E2875D58-15A6-7DB9-6DA9-6BE2C2ED0CAC}"/>
              </a:ext>
            </a:extLst>
          </p:cNvPr>
          <p:cNvSpPr>
            <a:spLocks noGrp="1" noChangeArrowheads="1"/>
          </p:cNvSpPr>
          <p:nvPr>
            <p:ph type="title"/>
          </p:nvPr>
        </p:nvSpPr>
        <p:spPr/>
        <p:txBody>
          <a:bodyPr/>
          <a:lstStyle/>
          <a:p>
            <a:endParaRPr lang="en-US" altLang="en-US"/>
          </a:p>
        </p:txBody>
      </p:sp>
      <p:sp>
        <p:nvSpPr>
          <p:cNvPr id="31746" name="Content Placeholder 2">
            <a:extLst>
              <a:ext uri="{FF2B5EF4-FFF2-40B4-BE49-F238E27FC236}">
                <a16:creationId xmlns:a16="http://schemas.microsoft.com/office/drawing/2014/main" id="{17435D59-9DDE-1AF6-54E2-92E72001A692}"/>
              </a:ext>
            </a:extLst>
          </p:cNvPr>
          <p:cNvSpPr>
            <a:spLocks noGrp="1" noChangeArrowheads="1"/>
          </p:cNvSpPr>
          <p:nvPr>
            <p:ph idx="1"/>
          </p:nvPr>
        </p:nvSpPr>
        <p:spPr>
          <a:xfrm>
            <a:off x="914400" y="1104900"/>
            <a:ext cx="12147550" cy="10025063"/>
          </a:xfrm>
        </p:spPr>
        <p:txBody>
          <a:bodyPr/>
          <a:lstStyle/>
          <a:p>
            <a:pPr marL="0" indent="0">
              <a:buFontTx/>
              <a:buNone/>
            </a:pPr>
            <a:endParaRPr lang="en-US" altLang="en-US"/>
          </a:p>
        </p:txBody>
      </p:sp>
      <p:sp>
        <p:nvSpPr>
          <p:cNvPr id="31747" name="Rectangle 2">
            <a:extLst>
              <a:ext uri="{FF2B5EF4-FFF2-40B4-BE49-F238E27FC236}">
                <a16:creationId xmlns:a16="http://schemas.microsoft.com/office/drawing/2014/main" id="{96891BFC-9F59-22BF-F1E3-C4086ADEF50E}"/>
              </a:ext>
            </a:extLst>
          </p:cNvPr>
          <p:cNvSpPr>
            <a:spLocks noChangeArrowheads="1"/>
          </p:cNvSpPr>
          <p:nvPr/>
        </p:nvSpPr>
        <p:spPr bwMode="auto">
          <a:xfrm>
            <a:off x="-223838" y="1709738"/>
            <a:ext cx="14290676" cy="1114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2400"/>
          </a:p>
        </p:txBody>
      </p:sp>
      <p:pic>
        <p:nvPicPr>
          <p:cNvPr id="31748" name="Picture 7">
            <a:extLst>
              <a:ext uri="{FF2B5EF4-FFF2-40B4-BE49-F238E27FC236}">
                <a16:creationId xmlns:a16="http://schemas.microsoft.com/office/drawing/2014/main" id="{3B500A1A-50D8-F587-8995-F91500FE3A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850" y="1341438"/>
            <a:ext cx="8509000" cy="395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9" name="Rectangle 3">
            <a:extLst>
              <a:ext uri="{FF2B5EF4-FFF2-40B4-BE49-F238E27FC236}">
                <a16:creationId xmlns:a16="http://schemas.microsoft.com/office/drawing/2014/main" id="{2A81931F-58E0-5750-81FE-8691AD1DF8C4}"/>
              </a:ext>
            </a:extLst>
          </p:cNvPr>
          <p:cNvSpPr>
            <a:spLocks noChangeArrowheads="1"/>
          </p:cNvSpPr>
          <p:nvPr/>
        </p:nvSpPr>
        <p:spPr bwMode="auto">
          <a:xfrm>
            <a:off x="-223838" y="4111625"/>
            <a:ext cx="14290676" cy="24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indent="457200">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00">
                <a:solidFill>
                  <a:srgbClr val="000000"/>
                </a:solidFill>
                <a:latin typeface="Times New Roman" panose="02020603050405020304" pitchFamily="18" charset="0"/>
              </a:rPr>
              <a:t>Hannah Crafts [?], </a:t>
            </a:r>
            <a:r>
              <a:rPr lang="en-US" altLang="en-US" sz="1000" i="1">
                <a:solidFill>
                  <a:srgbClr val="000000"/>
                </a:solidFill>
                <a:latin typeface="Times New Roman" panose="02020603050405020304" pitchFamily="18" charset="0"/>
              </a:rPr>
              <a:t>The Bondswoman</a:t>
            </a:r>
            <a:r>
              <a:rPr lang="en-US" altLang="en-US" sz="1000" i="1">
                <a:solidFill>
                  <a:srgbClr val="000000"/>
                </a:solidFill>
              </a:rPr>
              <a:t>’</a:t>
            </a:r>
            <a:r>
              <a:rPr lang="en-US" altLang="en-US" sz="1000" i="1">
                <a:solidFill>
                  <a:srgbClr val="000000"/>
                </a:solidFill>
                <a:latin typeface="Times New Roman" panose="02020603050405020304" pitchFamily="18" charset="0"/>
              </a:rPr>
              <a:t>s Narrative </a:t>
            </a:r>
            <a:r>
              <a:rPr lang="en-US" altLang="en-US" sz="1000" u="sng">
                <a:solidFill>
                  <a:srgbClr val="000000"/>
                </a:solidFill>
                <a:latin typeface="Times New Roman" panose="02020603050405020304" pitchFamily="18" charset="0"/>
              </a:rPr>
              <a:t>(? 1860)</a:t>
            </a:r>
            <a:endParaRPr lang="en-US" altLang="en-US" sz="2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2F547C81-C961-D3A6-15CC-061F63133658}"/>
              </a:ext>
            </a:extLst>
          </p:cNvPr>
          <p:cNvSpPr>
            <a:spLocks noGrp="1" noChangeArrowheads="1"/>
          </p:cNvSpPr>
          <p:nvPr>
            <p:ph type="title"/>
          </p:nvPr>
        </p:nvSpPr>
        <p:spPr/>
        <p:txBody>
          <a:bodyPr/>
          <a:lstStyle/>
          <a:p>
            <a:pPr algn="l"/>
            <a:br>
              <a:rPr lang="en-GB" altLang="en-US" sz="2800"/>
            </a:br>
            <a:br>
              <a:rPr lang="en-GB" altLang="en-US" sz="2800"/>
            </a:br>
            <a:br>
              <a:rPr lang="en-GB" altLang="en-US" sz="2800"/>
            </a:br>
            <a:br>
              <a:rPr lang="en-GB" altLang="en-US" sz="2800"/>
            </a:br>
            <a:br>
              <a:rPr lang="en-GB" altLang="en-US" sz="2800"/>
            </a:br>
            <a:br>
              <a:rPr lang="en-GB" altLang="en-US" sz="2800"/>
            </a:br>
            <a:br>
              <a:rPr lang="en-GB" altLang="en-US" sz="2800"/>
            </a:br>
            <a:br>
              <a:rPr lang="en-GB" altLang="en-US" sz="2800"/>
            </a:br>
            <a:br>
              <a:rPr lang="en-GB" altLang="en-US" sz="2800"/>
            </a:br>
            <a:br>
              <a:rPr lang="en-GB" altLang="en-US" sz="2800"/>
            </a:br>
            <a:br>
              <a:rPr lang="en-GB" altLang="en-US" sz="2800"/>
            </a:br>
            <a:br>
              <a:rPr lang="en-GB" altLang="en-US" sz="2800"/>
            </a:br>
            <a:br>
              <a:rPr lang="en-GB" altLang="en-US" sz="2800"/>
            </a:br>
            <a:br>
              <a:rPr lang="en-GB" altLang="en-US" sz="2800"/>
            </a:br>
            <a:br>
              <a:rPr lang="en-GB" altLang="en-US" sz="2800"/>
            </a:br>
            <a:r>
              <a:rPr lang="en-GB" altLang="en-US" sz="2000"/>
              <a:t>My heart beat audibly….There might be a robber in the house…before I had time to decide old Jo, a negro, who loved above all things to indulge in strong potations of brandy, bust into my apartment in the most ludicrous state of terror conceivable. His eyes, large and glaring, seemed actually starting from their sockets…..he cried out</a:t>
            </a:r>
            <a:br>
              <a:rPr lang="en-GB" altLang="en-US" sz="2000"/>
            </a:br>
            <a:r>
              <a:rPr lang="en-GB" altLang="en-US" sz="2000"/>
              <a:t>	‘</a:t>
            </a:r>
            <a:br>
              <a:rPr lang="en-GB" altLang="en-US" sz="2000"/>
            </a:br>
            <a:r>
              <a:rPr lang="en-GB" altLang="en-US" sz="2000"/>
              <a:t> </a:t>
            </a:r>
            <a:br>
              <a:rPr lang="en-GB" altLang="en-US" sz="2000"/>
            </a:br>
            <a:r>
              <a:rPr lang="en-GB" altLang="en-US" sz="2000"/>
              <a:t>	….</a:t>
            </a:r>
            <a:br>
              <a:rPr lang="en-GB" altLang="en-US" sz="2000"/>
            </a:br>
            <a:r>
              <a:rPr lang="en-GB" altLang="en-US" sz="2000"/>
              <a:t>	‘I can’t ‘scribe it, but orful, so orful, that I jumped up quicker dan dese old bones hab moved…’</a:t>
            </a:r>
            <a:br>
              <a:rPr lang="en-GB" altLang="en-US" sz="2000"/>
            </a:br>
            <a:r>
              <a:rPr lang="en-GB" altLang="en-US" sz="2000"/>
              <a:t>Oh: Missus, de ghost, de ghost, sabe me from de ghost’</a:t>
            </a:r>
            <a:r>
              <a:rPr lang="en-GB" altLang="en-US" sz="2000" b="1"/>
              <a:t> </a:t>
            </a:r>
            <a:br>
              <a:rPr lang="en-GB" altLang="en-US" sz="2000"/>
            </a:br>
            <a:r>
              <a:rPr lang="en-GB" altLang="en-US" sz="2800"/>
              <a:t> </a:t>
            </a:r>
            <a:br>
              <a:rPr lang="en-GB" altLang="en-US" sz="2000"/>
            </a:br>
            <a:r>
              <a:rPr lang="en-GB" altLang="en-US" sz="2000"/>
              <a:t>Hannah Crafts [?], </a:t>
            </a:r>
            <a:r>
              <a:rPr lang="en-GB" altLang="en-US" sz="2000" i="1"/>
              <a:t>The Bondswoman’s Narrative </a:t>
            </a:r>
            <a:r>
              <a:rPr lang="en-GB" altLang="en-US" sz="2000" u="sng"/>
              <a:t>(? 1860)</a:t>
            </a:r>
            <a:br>
              <a:rPr lang="en-GB" altLang="en-US" sz="2800"/>
            </a:br>
            <a:endParaRPr lang="en-US" altLang="en-US" sz="2800"/>
          </a:p>
        </p:txBody>
      </p:sp>
      <p:sp>
        <p:nvSpPr>
          <p:cNvPr id="32770" name="Content Placeholder 2">
            <a:extLst>
              <a:ext uri="{FF2B5EF4-FFF2-40B4-BE49-F238E27FC236}">
                <a16:creationId xmlns:a16="http://schemas.microsoft.com/office/drawing/2014/main" id="{14137BBF-B888-566A-C65F-127442141D7B}"/>
              </a:ext>
            </a:extLst>
          </p:cNvPr>
          <p:cNvSpPr>
            <a:spLocks noGrp="1" noChangeArrowheads="1"/>
          </p:cNvSpPr>
          <p:nvPr>
            <p:ph idx="1"/>
          </p:nvPr>
        </p:nvSpPr>
        <p:spPr>
          <a:xfrm>
            <a:off x="971550" y="981075"/>
            <a:ext cx="7486650" cy="5114925"/>
          </a:xfrm>
        </p:spPr>
        <p:txBody>
          <a:bodyPr/>
          <a:lstStyle/>
          <a:p>
            <a:pPr marL="0" indent="0">
              <a:buFontTx/>
              <a:buNone/>
            </a:pPr>
            <a:endParaRPr lang="en-US"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a:extLst>
              <a:ext uri="{FF2B5EF4-FFF2-40B4-BE49-F238E27FC236}">
                <a16:creationId xmlns:a16="http://schemas.microsoft.com/office/drawing/2014/main" id="{95A4DE2E-DD82-243A-7796-B4FDC57C65A7}"/>
              </a:ext>
            </a:extLst>
          </p:cNvPr>
          <p:cNvSpPr>
            <a:spLocks noGrp="1" noChangeArrowheads="1"/>
          </p:cNvSpPr>
          <p:nvPr>
            <p:ph type="title"/>
          </p:nvPr>
        </p:nvSpPr>
        <p:spPr/>
        <p:txBody>
          <a:bodyPr/>
          <a:lstStyle/>
          <a:p>
            <a:endParaRPr lang="en-US" altLang="en-US"/>
          </a:p>
        </p:txBody>
      </p:sp>
      <p:sp>
        <p:nvSpPr>
          <p:cNvPr id="3" name="Content Placeholder 2">
            <a:extLst>
              <a:ext uri="{FF2B5EF4-FFF2-40B4-BE49-F238E27FC236}">
                <a16:creationId xmlns:a16="http://schemas.microsoft.com/office/drawing/2014/main" id="{CF29F132-0A02-8E4D-A1B3-DF98FC44B90C}"/>
              </a:ext>
            </a:extLst>
          </p:cNvPr>
          <p:cNvSpPr>
            <a:spLocks noGrp="1"/>
          </p:cNvSpPr>
          <p:nvPr>
            <p:ph idx="1"/>
          </p:nvPr>
        </p:nvSpPr>
        <p:spPr>
          <a:xfrm>
            <a:off x="611188" y="981075"/>
            <a:ext cx="7772400" cy="4114800"/>
          </a:xfrm>
        </p:spPr>
        <p:txBody>
          <a:bodyPr/>
          <a:lstStyle/>
          <a:p>
            <a:pPr marL="0" indent="0">
              <a:buFontTx/>
              <a:buNone/>
              <a:defRPr/>
            </a:pPr>
            <a:r>
              <a:rPr lang="en-GB" dirty="0"/>
              <a:t> ‘In so far as realism pretends to offer an unproblematic representation, it is in fact the most deceptive form of representation, reproducing its assumptions through the audience’s unexamined response to an apparently natural image or text.’ </a:t>
            </a:r>
          </a:p>
          <a:p>
            <a:pPr>
              <a:defRPr/>
            </a:pPr>
            <a:r>
              <a:rPr lang="en-GB" dirty="0"/>
              <a:t>Nigel</a:t>
            </a:r>
            <a:r>
              <a:rPr lang="en-GB" b="1" dirty="0"/>
              <a:t> </a:t>
            </a:r>
            <a:r>
              <a:rPr lang="en-GB" dirty="0" err="1"/>
              <a:t>Wheale</a:t>
            </a:r>
            <a:r>
              <a:rPr lang="en-GB" dirty="0"/>
              <a:t>, </a:t>
            </a:r>
            <a:r>
              <a:rPr lang="en-GB" i="1" dirty="0"/>
              <a:t>The Postmodern Arts: An Introductory Reader</a:t>
            </a:r>
            <a:r>
              <a:rPr lang="en-GB" dirty="0"/>
              <a:t> (London: Routledge, 1995), p.51.</a:t>
            </a:r>
          </a:p>
          <a:p>
            <a:pPr>
              <a:defRPr/>
            </a:pP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a:extLst>
              <a:ext uri="{FF2B5EF4-FFF2-40B4-BE49-F238E27FC236}">
                <a16:creationId xmlns:a16="http://schemas.microsoft.com/office/drawing/2014/main" id="{8C0C66FD-9859-FD0B-4994-C246F47CBB8A}"/>
              </a:ext>
            </a:extLst>
          </p:cNvPr>
          <p:cNvSpPr>
            <a:spLocks noGrp="1" noChangeArrowheads="1"/>
          </p:cNvSpPr>
          <p:nvPr>
            <p:ph type="title"/>
          </p:nvPr>
        </p:nvSpPr>
        <p:spPr/>
        <p:txBody>
          <a:bodyPr/>
          <a:lstStyle/>
          <a:p>
            <a:endParaRPr lang="en-US" altLang="en-US"/>
          </a:p>
        </p:txBody>
      </p:sp>
      <p:sp>
        <p:nvSpPr>
          <p:cNvPr id="3" name="Content Placeholder 2">
            <a:extLst>
              <a:ext uri="{FF2B5EF4-FFF2-40B4-BE49-F238E27FC236}">
                <a16:creationId xmlns:a16="http://schemas.microsoft.com/office/drawing/2014/main" id="{452F08BB-A99E-A348-ABA4-6C96297368E6}"/>
              </a:ext>
            </a:extLst>
          </p:cNvPr>
          <p:cNvSpPr>
            <a:spLocks noGrp="1"/>
          </p:cNvSpPr>
          <p:nvPr>
            <p:ph idx="1"/>
          </p:nvPr>
        </p:nvSpPr>
        <p:spPr/>
        <p:txBody>
          <a:bodyPr/>
          <a:lstStyle/>
          <a:p>
            <a:pPr marL="0" indent="0">
              <a:buFontTx/>
              <a:buNone/>
              <a:defRPr/>
            </a:pPr>
            <a:r>
              <a:rPr lang="en-US" sz="2000" dirty="0"/>
              <a:t>11. ‘With a single drop of ink for a mirror, the Egyptian sorcerer undertakes to reveal to any chance comer far-reaching visions of the past. This is what I undertake to do for you, reader. With this drop of ink at the end of my pen, I will show you the roomy workshop of Mr. Jonathan Burge, carpenter and builder, in the village of </a:t>
            </a:r>
            <a:r>
              <a:rPr lang="en-US" sz="2000" dirty="0" err="1"/>
              <a:t>Hayslope</a:t>
            </a:r>
            <a:r>
              <a:rPr lang="en-US" sz="2000" dirty="0"/>
              <a:t>, as it appeared on the eighteenth of June, in the year of our Lord 1799.</a:t>
            </a:r>
            <a:endParaRPr lang="en-GB" sz="2000" dirty="0"/>
          </a:p>
          <a:p>
            <a:pPr marL="0" indent="0">
              <a:buFontTx/>
              <a:buNone/>
              <a:defRPr/>
            </a:pPr>
            <a:r>
              <a:rPr lang="en-US" sz="2000" dirty="0"/>
              <a:t>The afternoon sun was warm on the five workmen there, busy upon doors and window-frames and wainscoting. A scent of pine-wood from a </a:t>
            </a:r>
            <a:r>
              <a:rPr lang="en-US" sz="2000" dirty="0" err="1"/>
              <a:t>tentlike</a:t>
            </a:r>
            <a:r>
              <a:rPr lang="en-US" sz="2000" dirty="0"/>
              <a:t> pile of planks outside the open door mingled itself with the scent of the elder-bushes which were spreading their summer snow close to the open window opposite</a:t>
            </a:r>
            <a:endParaRPr lang="en-GB" sz="2000" dirty="0"/>
          </a:p>
          <a:p>
            <a:pPr marL="0" indent="0">
              <a:buFontTx/>
              <a:buNone/>
              <a:defRPr/>
            </a:pPr>
            <a:r>
              <a:rPr lang="en-GB" sz="2000" dirty="0"/>
              <a:t>George Eliot, </a:t>
            </a:r>
            <a:r>
              <a:rPr lang="en-GB" sz="2000" i="1" dirty="0"/>
              <a:t>Adam Bede </a:t>
            </a:r>
            <a:r>
              <a:rPr lang="en-GB" sz="2000" dirty="0"/>
              <a:t>(1859), Chapter 1.</a:t>
            </a:r>
          </a:p>
          <a:p>
            <a:pPr>
              <a:defRPr/>
            </a:pP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1">
            <a:extLst>
              <a:ext uri="{FF2B5EF4-FFF2-40B4-BE49-F238E27FC236}">
                <a16:creationId xmlns:a16="http://schemas.microsoft.com/office/drawing/2014/main" id="{DA2FCDC4-15D3-4522-E3D8-DEAC1081C81F}"/>
              </a:ext>
            </a:extLst>
          </p:cNvPr>
          <p:cNvSpPr>
            <a:spLocks noGrp="1" noChangeArrowheads="1"/>
          </p:cNvSpPr>
          <p:nvPr>
            <p:ph type="title"/>
          </p:nvPr>
        </p:nvSpPr>
        <p:spPr/>
        <p:txBody>
          <a:bodyPr/>
          <a:lstStyle/>
          <a:p>
            <a:endParaRPr lang="en-US" altLang="en-US"/>
          </a:p>
        </p:txBody>
      </p:sp>
      <p:sp>
        <p:nvSpPr>
          <p:cNvPr id="35842" name="Content Placeholder 2">
            <a:extLst>
              <a:ext uri="{FF2B5EF4-FFF2-40B4-BE49-F238E27FC236}">
                <a16:creationId xmlns:a16="http://schemas.microsoft.com/office/drawing/2014/main" id="{569606CE-2BF7-23A3-E7BD-DA3A5F9763FA}"/>
              </a:ext>
            </a:extLst>
          </p:cNvPr>
          <p:cNvSpPr>
            <a:spLocks noGrp="1" noChangeArrowheads="1"/>
          </p:cNvSpPr>
          <p:nvPr>
            <p:ph idx="1"/>
          </p:nvPr>
        </p:nvSpPr>
        <p:spPr/>
        <p:txBody>
          <a:bodyPr/>
          <a:lstStyle/>
          <a:p>
            <a:pPr marL="0" indent="0">
              <a:buFontTx/>
              <a:buNone/>
            </a:pPr>
            <a:r>
              <a:rPr lang="en-GB" altLang="en-US"/>
              <a:t>Victorian novelists understood realistic representation to be, like virtuality, an effort at similitude that is ultimately unrealizable…an imaginative experience that is not fully realized, but aspirational’ </a:t>
            </a:r>
          </a:p>
          <a:p>
            <a:pPr marL="0" indent="0">
              <a:buFontTx/>
              <a:buNone/>
            </a:pPr>
            <a:r>
              <a:rPr lang="en-GB" altLang="en-US"/>
              <a:t>Alison Byerly, </a:t>
            </a:r>
            <a:r>
              <a:rPr lang="en-GB" altLang="en-US" i="1"/>
              <a:t>Are We Nearly There Yet? </a:t>
            </a:r>
            <a:r>
              <a:rPr lang="en-GB" altLang="en-US"/>
              <a:t>p. 7</a:t>
            </a:r>
          </a:p>
          <a:p>
            <a:pPr marL="0" indent="0">
              <a:buFontTx/>
              <a:buNone/>
            </a:pPr>
            <a:endParaRPr lang="en-GB" altLang="en-US"/>
          </a:p>
          <a:p>
            <a:pPr marL="0" indent="0">
              <a:buFontTx/>
              <a:buNone/>
            </a:pPr>
            <a:endParaRPr lang="en-US"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E4860C8-A08E-0D40-BB0D-3C25A2D15750}"/>
              </a:ext>
            </a:extLst>
          </p:cNvPr>
          <p:cNvSpPr/>
          <p:nvPr/>
        </p:nvSpPr>
        <p:spPr>
          <a:xfrm>
            <a:off x="1619250" y="836613"/>
            <a:ext cx="5886450" cy="5632450"/>
          </a:xfrm>
          <a:prstGeom prst="rect">
            <a:avLst/>
          </a:prstGeom>
        </p:spPr>
        <p:txBody>
          <a:bodyPr>
            <a:spAutoFit/>
          </a:bodyPr>
          <a:lstStyle/>
          <a:p>
            <a:pPr indent="203200">
              <a:spcAft>
                <a:spcPts val="0"/>
              </a:spcAft>
              <a:defRPr/>
            </a:pPr>
            <a:r>
              <a:rPr lang="en-US" dirty="0">
                <a:solidFill>
                  <a:srgbClr val="000000"/>
                </a:solidFill>
                <a:latin typeface="Times New Roman" panose="02020603050405020304" pitchFamily="18" charset="0"/>
                <a:ea typeface="MS Mincho" panose="02020609040205080304" pitchFamily="49" charset="-128"/>
              </a:rPr>
              <a:t>It would have demanded the poetic passion of some joyous Elizabethan lyrist like Lodge, Nash, or Constable, to fitly phrase Paula's presentation of herself at this moment of absolute abandonment to every muscular whim that could take possession of such a supple form. The white </a:t>
            </a:r>
            <a:r>
              <a:rPr lang="en-US" dirty="0" err="1">
                <a:solidFill>
                  <a:srgbClr val="000000"/>
                </a:solidFill>
                <a:latin typeface="Times New Roman" panose="02020603050405020304" pitchFamily="18" charset="0"/>
                <a:ea typeface="MS Mincho" panose="02020609040205080304" pitchFamily="49" charset="-128"/>
              </a:rPr>
              <a:t>manilla</a:t>
            </a:r>
            <a:r>
              <a:rPr lang="en-US" dirty="0">
                <a:solidFill>
                  <a:srgbClr val="000000"/>
                </a:solidFill>
                <a:latin typeface="Times New Roman" panose="02020603050405020304" pitchFamily="18" charset="0"/>
                <a:ea typeface="MS Mincho" panose="02020609040205080304" pitchFamily="49" charset="-128"/>
              </a:rPr>
              <a:t> ropes clung about the performer like snakes as she took her exercise, and the </a:t>
            </a:r>
            <a:r>
              <a:rPr lang="en-US" dirty="0" err="1">
                <a:solidFill>
                  <a:srgbClr val="000000"/>
                </a:solidFill>
                <a:latin typeface="Times New Roman" panose="02020603050405020304" pitchFamily="18" charset="0"/>
                <a:ea typeface="MS Mincho" panose="02020609040205080304" pitchFamily="49" charset="-128"/>
              </a:rPr>
              <a:t>colour</a:t>
            </a:r>
            <a:r>
              <a:rPr lang="en-US" dirty="0">
                <a:solidFill>
                  <a:srgbClr val="000000"/>
                </a:solidFill>
                <a:latin typeface="Times New Roman" panose="02020603050405020304" pitchFamily="18" charset="0"/>
                <a:ea typeface="MS Mincho" panose="02020609040205080304" pitchFamily="49" charset="-128"/>
              </a:rPr>
              <a:t> in her face deepened as she went on. Captain De </a:t>
            </a:r>
            <a:r>
              <a:rPr lang="en-US" dirty="0" err="1">
                <a:solidFill>
                  <a:srgbClr val="000000"/>
                </a:solidFill>
                <a:latin typeface="Times New Roman" panose="02020603050405020304" pitchFamily="18" charset="0"/>
                <a:ea typeface="MS Mincho" panose="02020609040205080304" pitchFamily="49" charset="-128"/>
              </a:rPr>
              <a:t>Stancy</a:t>
            </a:r>
            <a:r>
              <a:rPr lang="en-US" dirty="0">
                <a:solidFill>
                  <a:srgbClr val="000000"/>
                </a:solidFill>
                <a:latin typeface="Times New Roman" panose="02020603050405020304" pitchFamily="18" charset="0"/>
                <a:ea typeface="MS Mincho" panose="02020609040205080304" pitchFamily="49" charset="-128"/>
              </a:rPr>
              <a:t> felt that, much as he had seen in early life of beauty in woman, </a:t>
            </a:r>
            <a:r>
              <a:rPr lang="en-US" u="sng" dirty="0">
                <a:solidFill>
                  <a:srgbClr val="000000"/>
                </a:solidFill>
                <a:latin typeface="Times New Roman" panose="02020603050405020304" pitchFamily="18" charset="0"/>
                <a:ea typeface="MS Mincho" panose="02020609040205080304" pitchFamily="49" charset="-128"/>
              </a:rPr>
              <a:t>he had never seen beauty of such a real and living sort as this.</a:t>
            </a:r>
            <a:r>
              <a:rPr lang="en-US" dirty="0">
                <a:solidFill>
                  <a:srgbClr val="000000"/>
                </a:solidFill>
                <a:latin typeface="Times New Roman" panose="02020603050405020304" pitchFamily="18" charset="0"/>
                <a:ea typeface="MS Mincho" panose="02020609040205080304" pitchFamily="49" charset="-128"/>
              </a:rPr>
              <a:t>’ </a:t>
            </a:r>
            <a:endParaRPr lang="en-GB" sz="2800" dirty="0">
              <a:latin typeface="Times New Roman" panose="02020603050405020304" pitchFamily="18" charset="0"/>
              <a:ea typeface="MS Mincho" panose="02020609040205080304" pitchFamily="49" charset="-128"/>
            </a:endParaRPr>
          </a:p>
          <a:p>
            <a:pPr>
              <a:spcAft>
                <a:spcPts val="0"/>
              </a:spcAft>
              <a:defRPr/>
            </a:pPr>
            <a:r>
              <a:rPr lang="en-GB" dirty="0">
                <a:solidFill>
                  <a:srgbClr val="000000"/>
                </a:solidFill>
                <a:latin typeface="Times New Roman" panose="02020603050405020304" pitchFamily="18" charset="0"/>
                <a:ea typeface="MS Mincho" panose="02020609040205080304" pitchFamily="49" charset="-128"/>
              </a:rPr>
              <a:t>	Thomas Hardy, </a:t>
            </a:r>
            <a:r>
              <a:rPr lang="en-GB" i="1" dirty="0">
                <a:solidFill>
                  <a:srgbClr val="000000"/>
                </a:solidFill>
                <a:latin typeface="Times New Roman" panose="02020603050405020304" pitchFamily="18" charset="0"/>
                <a:ea typeface="MS Mincho" panose="02020609040205080304" pitchFamily="49" charset="-128"/>
              </a:rPr>
              <a:t>A Laodicean </a:t>
            </a:r>
            <a:r>
              <a:rPr lang="en-GB" dirty="0">
                <a:solidFill>
                  <a:srgbClr val="000000"/>
                </a:solidFill>
                <a:latin typeface="Times New Roman" panose="02020603050405020304" pitchFamily="18" charset="0"/>
                <a:ea typeface="MS Mincho" panose="02020609040205080304" pitchFamily="49" charset="-128"/>
              </a:rPr>
              <a:t>(1881), Book 2: Dare and </a:t>
            </a:r>
            <a:r>
              <a:rPr lang="en-GB" dirty="0" err="1">
                <a:solidFill>
                  <a:srgbClr val="000000"/>
                </a:solidFill>
                <a:latin typeface="Times New Roman" panose="02020603050405020304" pitchFamily="18" charset="0"/>
                <a:ea typeface="MS Mincho" panose="02020609040205080304" pitchFamily="49" charset="-128"/>
              </a:rPr>
              <a:t>Havill</a:t>
            </a:r>
            <a:r>
              <a:rPr lang="en-GB" dirty="0">
                <a:solidFill>
                  <a:srgbClr val="000000"/>
                </a:solidFill>
                <a:latin typeface="Times New Roman" panose="02020603050405020304" pitchFamily="18" charset="0"/>
                <a:ea typeface="MS Mincho" panose="02020609040205080304" pitchFamily="49" charset="-128"/>
              </a:rPr>
              <a:t>, Chapter 7.</a:t>
            </a:r>
            <a:endParaRPr lang="en-GB" sz="2800" dirty="0">
              <a:latin typeface="Times New Roman" panose="02020603050405020304" pitchFamily="18" charset="0"/>
              <a:ea typeface="MS Mincho" panose="02020609040205080304" pitchFamily="49" charset="-128"/>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3C20B8D-2C12-1A43-92B9-4FE38B6577BD}"/>
              </a:ext>
            </a:extLst>
          </p:cNvPr>
          <p:cNvSpPr/>
          <p:nvPr/>
        </p:nvSpPr>
        <p:spPr>
          <a:xfrm>
            <a:off x="1547813" y="2133600"/>
            <a:ext cx="5832475" cy="2308225"/>
          </a:xfrm>
          <a:prstGeom prst="rect">
            <a:avLst/>
          </a:prstGeom>
        </p:spPr>
        <p:txBody>
          <a:bodyPr>
            <a:spAutoFit/>
          </a:bodyPr>
          <a:lstStyle/>
          <a:p>
            <a:pPr>
              <a:spcAft>
                <a:spcPts val="0"/>
              </a:spcAft>
              <a:defRPr/>
            </a:pPr>
            <a:r>
              <a:rPr lang="en-GB" dirty="0">
                <a:solidFill>
                  <a:srgbClr val="000000"/>
                </a:solidFill>
                <a:latin typeface="Times New Roman" panose="02020603050405020304" pitchFamily="18" charset="0"/>
                <a:ea typeface="MS Mincho" panose="02020609040205080304" pitchFamily="49" charset="-128"/>
              </a:rPr>
              <a:t>‘[P]</a:t>
            </a:r>
            <a:r>
              <a:rPr lang="en-GB" dirty="0" err="1">
                <a:solidFill>
                  <a:srgbClr val="000000"/>
                </a:solidFill>
                <a:latin typeface="Times New Roman" panose="02020603050405020304" pitchFamily="18" charset="0"/>
                <a:ea typeface="MS Mincho" panose="02020609040205080304" pitchFamily="49" charset="-128"/>
              </a:rPr>
              <a:t>hotography</a:t>
            </a:r>
            <a:r>
              <a:rPr lang="en-GB" dirty="0">
                <a:solidFill>
                  <a:srgbClr val="000000"/>
                </a:solidFill>
                <a:latin typeface="Times New Roman" panose="02020603050405020304" pitchFamily="18" charset="0"/>
                <a:ea typeface="MS Mincho" panose="02020609040205080304" pitchFamily="49" charset="-128"/>
              </a:rPr>
              <a:t> dealt a mortal blow’ to old modes of expression </a:t>
            </a:r>
            <a:endParaRPr lang="en-GB" sz="2800" dirty="0">
              <a:latin typeface="Times New Roman" panose="02020603050405020304" pitchFamily="18" charset="0"/>
              <a:ea typeface="MS Mincho" panose="02020609040205080304" pitchFamily="49" charset="-128"/>
            </a:endParaRPr>
          </a:p>
          <a:p>
            <a:pPr indent="457200">
              <a:spcAft>
                <a:spcPts val="0"/>
              </a:spcAft>
              <a:defRPr/>
            </a:pPr>
            <a:r>
              <a:rPr lang="en-GB" dirty="0">
                <a:solidFill>
                  <a:srgbClr val="000000"/>
                </a:solidFill>
                <a:latin typeface="Times New Roman" panose="02020603050405020304" pitchFamily="18" charset="0"/>
                <a:ea typeface="MS Mincho" panose="02020609040205080304" pitchFamily="49" charset="-128"/>
              </a:rPr>
              <a:t>Andre Breton (1924) quoted in Marsha Bryant, </a:t>
            </a:r>
            <a:r>
              <a:rPr lang="en-GB" i="1" dirty="0">
                <a:solidFill>
                  <a:srgbClr val="000000"/>
                </a:solidFill>
                <a:latin typeface="Times New Roman" panose="02020603050405020304" pitchFamily="18" charset="0"/>
                <a:ea typeface="MS Mincho" panose="02020609040205080304" pitchFamily="49" charset="-128"/>
              </a:rPr>
              <a:t>Photo-Textualities: Reading Photographs and Literature</a:t>
            </a:r>
            <a:r>
              <a:rPr lang="en-GB" dirty="0">
                <a:solidFill>
                  <a:srgbClr val="000000"/>
                </a:solidFill>
                <a:latin typeface="Times New Roman" panose="02020603050405020304" pitchFamily="18" charset="0"/>
                <a:ea typeface="MS Mincho" panose="02020609040205080304" pitchFamily="49" charset="-128"/>
              </a:rPr>
              <a:t>, (University of Delaware Press, 1996), p.43.</a:t>
            </a:r>
            <a:endParaRPr lang="en-GB" sz="2800" dirty="0">
              <a:latin typeface="Times New Roman" panose="02020603050405020304" pitchFamily="18" charset="0"/>
              <a:ea typeface="MS Mincho" panose="02020609040205080304" pitchFamily="49" charset="-128"/>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a:extLst>
              <a:ext uri="{FF2B5EF4-FFF2-40B4-BE49-F238E27FC236}">
                <a16:creationId xmlns:a16="http://schemas.microsoft.com/office/drawing/2014/main" id="{FA7B7006-80B9-009A-3698-349BD0CE9E51}"/>
              </a:ext>
            </a:extLst>
          </p:cNvPr>
          <p:cNvSpPr>
            <a:spLocks noGrp="1" noChangeArrowheads="1"/>
          </p:cNvSpPr>
          <p:nvPr>
            <p:ph type="title"/>
          </p:nvPr>
        </p:nvSpPr>
        <p:spPr/>
        <p:txBody>
          <a:bodyPr/>
          <a:lstStyle/>
          <a:p>
            <a:endParaRPr lang="en-US" altLang="en-US"/>
          </a:p>
        </p:txBody>
      </p:sp>
      <p:sp>
        <p:nvSpPr>
          <p:cNvPr id="38914" name="Content Placeholder 2">
            <a:extLst>
              <a:ext uri="{FF2B5EF4-FFF2-40B4-BE49-F238E27FC236}">
                <a16:creationId xmlns:a16="http://schemas.microsoft.com/office/drawing/2014/main" id="{4EEED895-5374-799C-82D5-4E67E41987AA}"/>
              </a:ext>
            </a:extLst>
          </p:cNvPr>
          <p:cNvSpPr>
            <a:spLocks noGrp="1" noChangeArrowheads="1"/>
          </p:cNvSpPr>
          <p:nvPr>
            <p:ph idx="1"/>
          </p:nvPr>
        </p:nvSpPr>
        <p:spPr/>
        <p:txBody>
          <a:bodyPr/>
          <a:lstStyle/>
          <a:p>
            <a:pPr marL="0" indent="0">
              <a:buFontTx/>
              <a:buNone/>
            </a:pPr>
            <a:r>
              <a:rPr lang="en-GB" altLang="en-US"/>
              <a:t>‘</a:t>
            </a:r>
            <a:r>
              <a:rPr lang="en-GB" altLang="ja-JP"/>
              <a:t>a camera obscura in a window of Piccadilly</a:t>
            </a:r>
            <a:r>
              <a:rPr lang="en-GB" altLang="en-US"/>
              <a:t>’</a:t>
            </a:r>
            <a:r>
              <a:rPr lang="en-GB" altLang="ja-JP"/>
              <a:t> </a:t>
            </a:r>
          </a:p>
          <a:p>
            <a:pPr marL="0" indent="0">
              <a:buFontTx/>
              <a:buNone/>
            </a:pPr>
            <a:r>
              <a:rPr lang="en-GB" altLang="en-US"/>
              <a:t>Review of Fanny Burney’s </a:t>
            </a:r>
            <a:r>
              <a:rPr lang="en-GB" altLang="en-US" i="1"/>
              <a:t>Evelina </a:t>
            </a:r>
            <a:r>
              <a:rPr lang="en-GB" altLang="en-US"/>
              <a:t>(1778)</a:t>
            </a:r>
            <a:endParaRPr lang="en-US"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a:extLst>
              <a:ext uri="{FF2B5EF4-FFF2-40B4-BE49-F238E27FC236}">
                <a16:creationId xmlns:a16="http://schemas.microsoft.com/office/drawing/2014/main" id="{48B0F904-6A49-69BF-BFB3-29B06AE84EA7}"/>
              </a:ext>
            </a:extLst>
          </p:cNvPr>
          <p:cNvSpPr>
            <a:spLocks noGrp="1" noChangeArrowheads="1"/>
          </p:cNvSpPr>
          <p:nvPr>
            <p:ph type="title"/>
          </p:nvPr>
        </p:nvSpPr>
        <p:spPr/>
        <p:txBody>
          <a:bodyPr/>
          <a:lstStyle/>
          <a:p>
            <a:endParaRPr lang="en-US" altLang="en-US"/>
          </a:p>
        </p:txBody>
      </p:sp>
      <p:sp>
        <p:nvSpPr>
          <p:cNvPr id="39938" name="Content Placeholder 2">
            <a:extLst>
              <a:ext uri="{FF2B5EF4-FFF2-40B4-BE49-F238E27FC236}">
                <a16:creationId xmlns:a16="http://schemas.microsoft.com/office/drawing/2014/main" id="{53976E1B-7225-AAC8-B956-8413EC4B948B}"/>
              </a:ext>
            </a:extLst>
          </p:cNvPr>
          <p:cNvSpPr>
            <a:spLocks noGrp="1" noChangeArrowheads="1"/>
          </p:cNvSpPr>
          <p:nvPr>
            <p:ph idx="1"/>
          </p:nvPr>
        </p:nvSpPr>
        <p:spPr/>
        <p:txBody>
          <a:bodyPr/>
          <a:lstStyle/>
          <a:p>
            <a:endParaRPr lang="en-US" altLang="en-US"/>
          </a:p>
        </p:txBody>
      </p:sp>
      <p:pic>
        <p:nvPicPr>
          <p:cNvPr id="39939" name="Picture 3" descr="Macintosh HD:Users:sophieratcliffe:Desktop:214246.jpg">
            <a:extLst>
              <a:ext uri="{FF2B5EF4-FFF2-40B4-BE49-F238E27FC236}">
                <a16:creationId xmlns:a16="http://schemas.microsoft.com/office/drawing/2014/main" id="{545E805C-2056-FCC2-93A4-8F7E0983EB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4075" y="836613"/>
            <a:ext cx="5111750" cy="5761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a:extLst>
              <a:ext uri="{FF2B5EF4-FFF2-40B4-BE49-F238E27FC236}">
                <a16:creationId xmlns:a16="http://schemas.microsoft.com/office/drawing/2014/main" id="{A97DBA26-2F7C-FB4A-6DB6-2F63815AF191}"/>
              </a:ext>
            </a:extLst>
          </p:cNvPr>
          <p:cNvSpPr>
            <a:spLocks noGrp="1" noChangeArrowheads="1"/>
          </p:cNvSpPr>
          <p:nvPr>
            <p:ph type="title"/>
          </p:nvPr>
        </p:nvSpPr>
        <p:spPr/>
        <p:txBody>
          <a:bodyPr/>
          <a:lstStyle/>
          <a:p>
            <a:endParaRPr lang="en-US" altLang="en-US"/>
          </a:p>
        </p:txBody>
      </p:sp>
      <p:sp>
        <p:nvSpPr>
          <p:cNvPr id="40962" name="Content Placeholder 2">
            <a:extLst>
              <a:ext uri="{FF2B5EF4-FFF2-40B4-BE49-F238E27FC236}">
                <a16:creationId xmlns:a16="http://schemas.microsoft.com/office/drawing/2014/main" id="{A445B7AD-2726-865B-203A-0CC46B0D61E3}"/>
              </a:ext>
            </a:extLst>
          </p:cNvPr>
          <p:cNvSpPr>
            <a:spLocks noGrp="1" noChangeArrowheads="1"/>
          </p:cNvSpPr>
          <p:nvPr>
            <p:ph idx="1"/>
          </p:nvPr>
        </p:nvSpPr>
        <p:spPr>
          <a:xfrm>
            <a:off x="685800" y="0"/>
            <a:ext cx="7772400" cy="4114800"/>
          </a:xfrm>
        </p:spPr>
        <p:txBody>
          <a:bodyPr/>
          <a:lstStyle/>
          <a:p>
            <a:pPr marL="0" indent="0">
              <a:buFontTx/>
              <a:buNone/>
            </a:pPr>
            <a:r>
              <a:rPr lang="en-US" altLang="en-US" sz="2400"/>
              <a:t>in life the seer should watch that pattern among general things … and describe that alone. This is, quite accurately, a going to Nature; yet the result is no mere photograph, but purely the product of the writer's own mind. </a:t>
            </a:r>
            <a:endParaRPr lang="en-GB" altLang="en-US" sz="2400"/>
          </a:p>
          <a:p>
            <a:pPr marL="0" indent="0">
              <a:buFontTx/>
              <a:buNone/>
            </a:pPr>
            <a:r>
              <a:rPr lang="en-US" altLang="en-US" sz="2400"/>
              <a:t>	Florence Emily Hardy, </a:t>
            </a:r>
            <a:r>
              <a:rPr lang="en-US" altLang="en-US" sz="2400" i="1"/>
              <a:t>The Life of Thomas Hardy</a:t>
            </a:r>
            <a:r>
              <a:rPr lang="en-US" altLang="en-US" sz="2400"/>
              <a:t> (London: Macmillan, 1970), 153.</a:t>
            </a:r>
            <a:endParaRPr lang="en-GB" altLang="en-US" sz="2400"/>
          </a:p>
          <a:p>
            <a:pPr marL="0" indent="0">
              <a:buFontTx/>
              <a:buNone/>
            </a:pPr>
            <a:endParaRPr lang="en-US" altLang="en-US" sz="2400"/>
          </a:p>
          <a:p>
            <a:pPr marL="0" indent="0">
              <a:buFontTx/>
              <a:buNone/>
            </a:pPr>
            <a:r>
              <a:rPr lang="en-US" altLang="en-US" sz="2400"/>
              <a:t>Art is a disproportioning -- (i.e. distorting, a throwing out of proportion) - of realities, to show more clearly the features that matter in those realities, which, if merely copied or reported inventorily, might be possibly observed, but more probably would be overlooked. Hence 'realism' is not art. </a:t>
            </a:r>
            <a:endParaRPr lang="en-GB" altLang="en-US" sz="2400"/>
          </a:p>
          <a:p>
            <a:pPr marL="0" indent="0">
              <a:buFontTx/>
              <a:buNone/>
            </a:pPr>
            <a:r>
              <a:rPr lang="en-US" altLang="en-US" sz="2400"/>
              <a:t>Florence Emily Hardy, </a:t>
            </a:r>
            <a:r>
              <a:rPr lang="en-US" altLang="en-US" sz="2400" i="1"/>
              <a:t>The Life of Thomas Hardy</a:t>
            </a:r>
            <a:r>
              <a:rPr lang="en-US" altLang="en-US" sz="2400"/>
              <a:t> (London: Macmillan, 1970), 229.</a:t>
            </a:r>
            <a:endParaRPr lang="en-GB" altLang="en-US" sz="2400"/>
          </a:p>
          <a:p>
            <a:pPr marL="0" indent="0">
              <a:buFontTx/>
              <a:buNone/>
            </a:pPr>
            <a:endParaRPr lang="en-US"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a:extLst>
              <a:ext uri="{FF2B5EF4-FFF2-40B4-BE49-F238E27FC236}">
                <a16:creationId xmlns:a16="http://schemas.microsoft.com/office/drawing/2014/main" id="{FF71F338-38B7-1FD2-EA33-250BEC2ED657}"/>
              </a:ext>
            </a:extLst>
          </p:cNvPr>
          <p:cNvSpPr>
            <a:spLocks noGrp="1" noChangeArrowheads="1"/>
          </p:cNvSpPr>
          <p:nvPr>
            <p:ph type="ctrTitle"/>
          </p:nvPr>
        </p:nvSpPr>
        <p:spPr>
          <a:xfrm>
            <a:off x="685800" y="2286000"/>
            <a:ext cx="7772400" cy="1143000"/>
          </a:xfrm>
        </p:spPr>
        <p:txBody>
          <a:bodyPr/>
          <a:lstStyle/>
          <a:p>
            <a:pPr eaLnBrk="1" hangingPunct="1"/>
            <a:endParaRPr lang="en-US" altLang="en-US"/>
          </a:p>
        </p:txBody>
      </p:sp>
      <p:sp>
        <p:nvSpPr>
          <p:cNvPr id="15362" name="Rectangle 3">
            <a:extLst>
              <a:ext uri="{FF2B5EF4-FFF2-40B4-BE49-F238E27FC236}">
                <a16:creationId xmlns:a16="http://schemas.microsoft.com/office/drawing/2014/main" id="{F129A080-8C07-FB7C-F9B4-38A9A6FB4EAB}"/>
              </a:ext>
            </a:extLst>
          </p:cNvPr>
          <p:cNvSpPr>
            <a:spLocks noGrp="1" noChangeArrowheads="1"/>
          </p:cNvSpPr>
          <p:nvPr>
            <p:ph type="subTitle" idx="1"/>
          </p:nvPr>
        </p:nvSpPr>
        <p:spPr/>
        <p:txBody>
          <a:bodyPr/>
          <a:lstStyle/>
          <a:p>
            <a:pPr eaLnBrk="1" hangingPunct="1"/>
            <a:endParaRPr lang="en-US" altLang="en-US"/>
          </a:p>
        </p:txBody>
      </p:sp>
      <p:pic>
        <p:nvPicPr>
          <p:cNvPr id="15363" name="Picture 4" descr="Amateur Photographer cover">
            <a:extLst>
              <a:ext uri="{FF2B5EF4-FFF2-40B4-BE49-F238E27FC236}">
                <a16:creationId xmlns:a16="http://schemas.microsoft.com/office/drawing/2014/main" id="{D9666A0E-7E0B-F73A-F31D-59DCB0B2D8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8400" y="304800"/>
            <a:ext cx="4229100"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3">
            <a:extLst>
              <a:ext uri="{FF2B5EF4-FFF2-40B4-BE49-F238E27FC236}">
                <a16:creationId xmlns:a16="http://schemas.microsoft.com/office/drawing/2014/main" id="{FCECCC5F-1384-C4AF-7262-D22AE6C1E9C4}"/>
              </a:ext>
            </a:extLst>
          </p:cNvPr>
          <p:cNvSpPr>
            <a:spLocks noChangeArrowheads="1"/>
          </p:cNvSpPr>
          <p:nvPr/>
        </p:nvSpPr>
        <p:spPr bwMode="auto">
          <a:xfrm>
            <a:off x="1979613" y="2276475"/>
            <a:ext cx="5832475" cy="2678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2400">
                <a:solidFill>
                  <a:srgbClr val="000000"/>
                </a:solidFill>
                <a:latin typeface="Times New Roman" panose="02020603050405020304" pitchFamily="18" charset="0"/>
                <a:ea typeface="ＭＳ 明朝" panose="02020609040205080304" pitchFamily="49" charset="-128"/>
              </a:rPr>
              <a:t>‘fashionable cooking and stippling of sitters’ faces until the texture of the skin is nothing but that of white kid gloves.’ </a:t>
            </a:r>
            <a:endParaRPr lang="en-GB" altLang="en-US" sz="2800">
              <a:latin typeface="Times New Roman" panose="02020603050405020304" pitchFamily="18" charset="0"/>
              <a:ea typeface="ＭＳ 明朝" panose="02020609040205080304" pitchFamily="49" charset="-128"/>
            </a:endParaRPr>
          </a:p>
          <a:p>
            <a:pPr>
              <a:spcBef>
                <a:spcPct val="0"/>
              </a:spcBef>
              <a:buFontTx/>
              <a:buNone/>
            </a:pPr>
            <a:r>
              <a:rPr lang="en-US" altLang="en-US" sz="2400">
                <a:solidFill>
                  <a:srgbClr val="000000"/>
                </a:solidFill>
                <a:latin typeface="Times New Roman" panose="02020603050405020304" pitchFamily="18" charset="0"/>
                <a:ea typeface="ＭＳ 明朝" panose="02020609040205080304" pitchFamily="49" charset="-128"/>
              </a:rPr>
              <a:t>George Bernard Shaw, ‘Photographic Impostures, What the Worlds Says,’ 1887, </a:t>
            </a:r>
            <a:r>
              <a:rPr lang="en-US" altLang="en-US" sz="2400" i="1">
                <a:solidFill>
                  <a:srgbClr val="000000"/>
                </a:solidFill>
                <a:latin typeface="Times New Roman" panose="02020603050405020304" pitchFamily="18" charset="0"/>
                <a:ea typeface="ＭＳ 明朝" panose="02020609040205080304" pitchFamily="49" charset="-128"/>
              </a:rPr>
              <a:t>The World</a:t>
            </a:r>
            <a:r>
              <a:rPr lang="en-US" altLang="en-US" sz="2400">
                <a:solidFill>
                  <a:srgbClr val="000000"/>
                </a:solidFill>
                <a:latin typeface="Times New Roman" panose="02020603050405020304" pitchFamily="18" charset="0"/>
                <a:ea typeface="ＭＳ 明朝" panose="02020609040205080304" pitchFamily="49" charset="-128"/>
              </a:rPr>
              <a:t>, 12 October, 1887.</a:t>
            </a:r>
            <a:endParaRPr lang="en-GB" altLang="en-US" sz="2800">
              <a:latin typeface="Times New Roman" panose="02020603050405020304" pitchFamily="18" charset="0"/>
              <a:ea typeface="ＭＳ 明朝" panose="02020609040205080304" pitchFamily="49" charset="-128"/>
            </a:endParaRPr>
          </a:p>
          <a:p>
            <a:pPr>
              <a:spcBef>
                <a:spcPct val="0"/>
              </a:spcBef>
              <a:buFontTx/>
              <a:buNone/>
            </a:pPr>
            <a:r>
              <a:rPr lang="en-US" altLang="en-US" sz="2400">
                <a:solidFill>
                  <a:srgbClr val="000000"/>
                </a:solidFill>
                <a:latin typeface="Times New Roman" panose="02020603050405020304" pitchFamily="18" charset="0"/>
                <a:ea typeface="ＭＳ 明朝" panose="02020609040205080304" pitchFamily="49" charset="-128"/>
              </a:rPr>
              <a:t> </a:t>
            </a:r>
            <a:endParaRPr lang="en-GB" altLang="en-US" sz="2800">
              <a:latin typeface="Times New Roman" panose="02020603050405020304" pitchFamily="18" charset="0"/>
              <a:ea typeface="ＭＳ 明朝" panose="02020609040205080304" pitchFamily="49" charset="-128"/>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a:extLst>
              <a:ext uri="{FF2B5EF4-FFF2-40B4-BE49-F238E27FC236}">
                <a16:creationId xmlns:a16="http://schemas.microsoft.com/office/drawing/2014/main" id="{FADD7595-3D6E-0FF1-AF97-B5ECAAD803AC}"/>
              </a:ext>
            </a:extLst>
          </p:cNvPr>
          <p:cNvSpPr>
            <a:spLocks noGrp="1" noChangeArrowheads="1"/>
          </p:cNvSpPr>
          <p:nvPr>
            <p:ph type="ctrTitle"/>
          </p:nvPr>
        </p:nvSpPr>
        <p:spPr>
          <a:xfrm>
            <a:off x="685800" y="2286000"/>
            <a:ext cx="7772400" cy="1143000"/>
          </a:xfrm>
        </p:spPr>
        <p:txBody>
          <a:bodyPr/>
          <a:lstStyle/>
          <a:p>
            <a:pPr eaLnBrk="1" hangingPunct="1"/>
            <a:endParaRPr lang="en-US" altLang="en-US"/>
          </a:p>
        </p:txBody>
      </p:sp>
      <p:sp>
        <p:nvSpPr>
          <p:cNvPr id="43010" name="Rectangle 3">
            <a:extLst>
              <a:ext uri="{FF2B5EF4-FFF2-40B4-BE49-F238E27FC236}">
                <a16:creationId xmlns:a16="http://schemas.microsoft.com/office/drawing/2014/main" id="{0E91C0CF-2F54-F98A-361A-EB25C0DAE233}"/>
              </a:ext>
            </a:extLst>
          </p:cNvPr>
          <p:cNvSpPr>
            <a:spLocks noGrp="1" noChangeArrowheads="1"/>
          </p:cNvSpPr>
          <p:nvPr>
            <p:ph type="subTitle" idx="1"/>
          </p:nvPr>
        </p:nvSpPr>
        <p:spPr/>
        <p:txBody>
          <a:bodyPr/>
          <a:lstStyle/>
          <a:p>
            <a:pPr eaLnBrk="1" hangingPunct="1"/>
            <a:endParaRPr lang="en-US" altLang="en-US"/>
          </a:p>
        </p:txBody>
      </p:sp>
      <p:graphicFrame>
        <p:nvGraphicFramePr>
          <p:cNvPr id="43011" name="Object 5">
            <a:extLst>
              <a:ext uri="{FF2B5EF4-FFF2-40B4-BE49-F238E27FC236}">
                <a16:creationId xmlns:a16="http://schemas.microsoft.com/office/drawing/2014/main" id="{EFD50377-959D-9BC0-3723-91AD9008E9DE}"/>
              </a:ext>
            </a:extLst>
          </p:cNvPr>
          <p:cNvGraphicFramePr>
            <a:graphicFrameLocks noChangeAspect="1"/>
          </p:cNvGraphicFramePr>
          <p:nvPr/>
        </p:nvGraphicFramePr>
        <p:xfrm>
          <a:off x="2136775" y="762000"/>
          <a:ext cx="5008563" cy="5486400"/>
        </p:xfrm>
        <a:graphic>
          <a:graphicData uri="http://schemas.openxmlformats.org/presentationml/2006/ole">
            <mc:AlternateContent xmlns:mc="http://schemas.openxmlformats.org/markup-compatibility/2006">
              <mc:Choice xmlns:v="urn:schemas-microsoft-com:vml" Requires="v">
                <p:oleObj name="Document" r:id="rId3" imgW="3403600" imgH="3733800" progId="Word.Document.8">
                  <p:embed/>
                </p:oleObj>
              </mc:Choice>
              <mc:Fallback>
                <p:oleObj name="Document" r:id="rId3" imgW="3403600" imgH="3733800" progId="Word.Document.8">
                  <p:embed/>
                  <p:pic>
                    <p:nvPicPr>
                      <p:cNvPr id="43011" name="Object 5">
                        <a:extLst>
                          <a:ext uri="{FF2B5EF4-FFF2-40B4-BE49-F238E27FC236}">
                            <a16:creationId xmlns:a16="http://schemas.microsoft.com/office/drawing/2014/main" id="{EFD50377-959D-9BC0-3723-91AD9008E9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6775" y="762000"/>
                        <a:ext cx="5008563" cy="5486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a:extLst>
              <a:ext uri="{FF2B5EF4-FFF2-40B4-BE49-F238E27FC236}">
                <a16:creationId xmlns:a16="http://schemas.microsoft.com/office/drawing/2014/main" id="{346391BD-9AB7-782B-A983-A2A067C1E60D}"/>
              </a:ext>
            </a:extLst>
          </p:cNvPr>
          <p:cNvSpPr>
            <a:spLocks noGrp="1" noChangeArrowheads="1"/>
          </p:cNvSpPr>
          <p:nvPr>
            <p:ph type="ctrTitle"/>
          </p:nvPr>
        </p:nvSpPr>
        <p:spPr>
          <a:xfrm>
            <a:off x="685800" y="2286000"/>
            <a:ext cx="7772400" cy="1143000"/>
          </a:xfrm>
        </p:spPr>
        <p:txBody>
          <a:bodyPr/>
          <a:lstStyle/>
          <a:p>
            <a:pPr eaLnBrk="1" hangingPunct="1"/>
            <a:endParaRPr lang="en-US" altLang="en-US"/>
          </a:p>
        </p:txBody>
      </p:sp>
      <p:sp>
        <p:nvSpPr>
          <p:cNvPr id="45058" name="Rectangle 3">
            <a:extLst>
              <a:ext uri="{FF2B5EF4-FFF2-40B4-BE49-F238E27FC236}">
                <a16:creationId xmlns:a16="http://schemas.microsoft.com/office/drawing/2014/main" id="{3C3368A3-4546-0F05-2265-21909BFF479B}"/>
              </a:ext>
            </a:extLst>
          </p:cNvPr>
          <p:cNvSpPr>
            <a:spLocks noGrp="1" noChangeArrowheads="1"/>
          </p:cNvSpPr>
          <p:nvPr>
            <p:ph type="subTitle" idx="1"/>
          </p:nvPr>
        </p:nvSpPr>
        <p:spPr/>
        <p:txBody>
          <a:bodyPr/>
          <a:lstStyle/>
          <a:p>
            <a:pPr eaLnBrk="1" hangingPunct="1"/>
            <a:endParaRPr lang="en-US" altLang="en-US"/>
          </a:p>
        </p:txBody>
      </p:sp>
      <p:pic>
        <p:nvPicPr>
          <p:cNvPr id="45059" name="Picture 5" descr="Quite an art in itself">
            <a:extLst>
              <a:ext uri="{FF2B5EF4-FFF2-40B4-BE49-F238E27FC236}">
                <a16:creationId xmlns:a16="http://schemas.microsoft.com/office/drawing/2014/main" id="{FE047D98-31FF-EE21-D734-C760ADD99E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228600"/>
            <a:ext cx="4589463" cy="633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3">
            <a:extLst>
              <a:ext uri="{FF2B5EF4-FFF2-40B4-BE49-F238E27FC236}">
                <a16:creationId xmlns:a16="http://schemas.microsoft.com/office/drawing/2014/main" id="{37F796D9-767B-B026-32A9-677976E75ADF}"/>
              </a:ext>
            </a:extLst>
          </p:cNvPr>
          <p:cNvSpPr>
            <a:spLocks noChangeArrowheads="1"/>
          </p:cNvSpPr>
          <p:nvPr/>
        </p:nvSpPr>
        <p:spPr bwMode="auto">
          <a:xfrm>
            <a:off x="250825" y="476250"/>
            <a:ext cx="8208963" cy="600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GB" altLang="en-US" sz="2400"/>
              <a:t>‘She had never been satisfied with the portraits which professional photographers made for her. She felt sure that her sweetest expression had not been caught by the camera, as she often saw it in her mirror. Having a camera with the usual attachment for taking instantaneous views, she has spent her leisure hours for a week or two in making negatives of her own visage. A string hitched to the trigger of the instrument enables her to be both operator and subject; and thus, in the privacy of her chamber . . . she transfers her smiles or frowns to the plates to be subsequently developed into photographs, in case she deems them worth it. She has thus far made one hundred and sixty-seven different pictures of herself.’</a:t>
            </a:r>
            <a:br>
              <a:rPr lang="en-GB" altLang="en-US" sz="2400"/>
            </a:br>
            <a:r>
              <a:rPr lang="en-GB" altLang="en-US" sz="2400"/>
              <a:t>			</a:t>
            </a:r>
            <a:r>
              <a:rPr lang="en-GB" altLang="en-US" sz="2400" i="1"/>
              <a:t>The Amateur Photographer</a:t>
            </a:r>
            <a:r>
              <a:rPr lang="en-GB" altLang="en-US" sz="2400"/>
              <a:t>, July 24 1885, 242.</a:t>
            </a:r>
            <a:br>
              <a:rPr lang="en-GB" altLang="en-US" sz="2400"/>
            </a:br>
            <a:r>
              <a:rPr lang="en-GB" altLang="en-US" sz="2400"/>
              <a:t> </a:t>
            </a:r>
            <a:endParaRPr lang="en-US" altLang="en-US" sz="24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a:extLst>
              <a:ext uri="{FF2B5EF4-FFF2-40B4-BE49-F238E27FC236}">
                <a16:creationId xmlns:a16="http://schemas.microsoft.com/office/drawing/2014/main" id="{F6A1E9D1-2F64-EC77-01AF-2A4B6C94D718}"/>
              </a:ext>
            </a:extLst>
          </p:cNvPr>
          <p:cNvSpPr>
            <a:spLocks noGrp="1" noChangeArrowheads="1"/>
          </p:cNvSpPr>
          <p:nvPr>
            <p:ph type="title"/>
          </p:nvPr>
        </p:nvSpPr>
        <p:spPr/>
        <p:txBody>
          <a:bodyPr/>
          <a:lstStyle/>
          <a:p>
            <a:endParaRPr lang="en-US" altLang="en-US"/>
          </a:p>
        </p:txBody>
      </p:sp>
      <p:sp>
        <p:nvSpPr>
          <p:cNvPr id="49154" name="Content Placeholder 2">
            <a:extLst>
              <a:ext uri="{FF2B5EF4-FFF2-40B4-BE49-F238E27FC236}">
                <a16:creationId xmlns:a16="http://schemas.microsoft.com/office/drawing/2014/main" id="{2D25960D-00BD-C6BD-6246-ACBFF9332708}"/>
              </a:ext>
            </a:extLst>
          </p:cNvPr>
          <p:cNvSpPr>
            <a:spLocks noGrp="1" noChangeArrowheads="1"/>
          </p:cNvSpPr>
          <p:nvPr>
            <p:ph idx="1"/>
          </p:nvPr>
        </p:nvSpPr>
        <p:spPr/>
        <p:txBody>
          <a:bodyPr/>
          <a:lstStyle/>
          <a:p>
            <a:endParaRPr lang="en-US" altLang="en-US"/>
          </a:p>
        </p:txBody>
      </p:sp>
      <p:pic>
        <p:nvPicPr>
          <p:cNvPr id="49155" name="Picture 3" descr="Thomas_Le_Clear_-_Interior_with_Portraits_-_Smithsonian.jpg">
            <a:extLst>
              <a:ext uri="{FF2B5EF4-FFF2-40B4-BE49-F238E27FC236}">
                <a16:creationId xmlns:a16="http://schemas.microsoft.com/office/drawing/2014/main" id="{17D63DAE-CDB1-BF22-6459-D9D1E4FA763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84213" y="981075"/>
            <a:ext cx="7934325" cy="4970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3BEB278B-CE6C-CD67-EBB6-B0D6DAB30844}"/>
              </a:ext>
            </a:extLst>
          </p:cNvPr>
          <p:cNvSpPr>
            <a:spLocks noGrp="1" noChangeArrowheads="1"/>
          </p:cNvSpPr>
          <p:nvPr>
            <p:ph type="ctrTitle"/>
          </p:nvPr>
        </p:nvSpPr>
        <p:spPr>
          <a:xfrm>
            <a:off x="685800" y="2286000"/>
            <a:ext cx="7772400" cy="1143000"/>
          </a:xfrm>
        </p:spPr>
        <p:txBody>
          <a:bodyPr/>
          <a:lstStyle/>
          <a:p>
            <a:pPr eaLnBrk="1" hangingPunct="1"/>
            <a:endParaRPr lang="en-US" altLang="en-US"/>
          </a:p>
        </p:txBody>
      </p:sp>
      <p:sp>
        <p:nvSpPr>
          <p:cNvPr id="50178" name="Rectangle 3">
            <a:extLst>
              <a:ext uri="{FF2B5EF4-FFF2-40B4-BE49-F238E27FC236}">
                <a16:creationId xmlns:a16="http://schemas.microsoft.com/office/drawing/2014/main" id="{573DF660-D9C8-3449-8AE6-8EF869DF856E}"/>
              </a:ext>
            </a:extLst>
          </p:cNvPr>
          <p:cNvSpPr>
            <a:spLocks noGrp="1" noChangeArrowheads="1"/>
          </p:cNvSpPr>
          <p:nvPr>
            <p:ph type="subTitle" idx="1"/>
          </p:nvPr>
        </p:nvSpPr>
        <p:spPr/>
        <p:txBody>
          <a:bodyPr/>
          <a:lstStyle/>
          <a:p>
            <a:pPr eaLnBrk="1" hangingPunct="1"/>
            <a:endParaRPr lang="en-US" altLang="en-US"/>
          </a:p>
        </p:txBody>
      </p:sp>
      <p:pic>
        <p:nvPicPr>
          <p:cNvPr id="50179" name="Picture 5" descr="Baby1">
            <a:extLst>
              <a:ext uri="{FF2B5EF4-FFF2-40B4-BE49-F238E27FC236}">
                <a16:creationId xmlns:a16="http://schemas.microsoft.com/office/drawing/2014/main" id="{654FB2EA-ACA4-2175-C1A1-C74D239ADA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5600" y="738188"/>
            <a:ext cx="3352800" cy="538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2">
            <a:extLst>
              <a:ext uri="{FF2B5EF4-FFF2-40B4-BE49-F238E27FC236}">
                <a16:creationId xmlns:a16="http://schemas.microsoft.com/office/drawing/2014/main" id="{5B805ABB-76D6-AA00-031B-443EE5976FB7}"/>
              </a:ext>
            </a:extLst>
          </p:cNvPr>
          <p:cNvSpPr>
            <a:spLocks noGrp="1" noChangeArrowheads="1"/>
          </p:cNvSpPr>
          <p:nvPr>
            <p:ph type="title"/>
          </p:nvPr>
        </p:nvSpPr>
        <p:spPr/>
        <p:txBody>
          <a:bodyPr/>
          <a:lstStyle/>
          <a:p>
            <a:pPr eaLnBrk="1" hangingPunct="1"/>
            <a:endParaRPr lang="en-US" altLang="en-US"/>
          </a:p>
        </p:txBody>
      </p:sp>
      <p:sp>
        <p:nvSpPr>
          <p:cNvPr id="52226" name="Rectangle 3">
            <a:extLst>
              <a:ext uri="{FF2B5EF4-FFF2-40B4-BE49-F238E27FC236}">
                <a16:creationId xmlns:a16="http://schemas.microsoft.com/office/drawing/2014/main" id="{DB9ADE5E-023C-A87D-7417-FAF5341F08F4}"/>
              </a:ext>
            </a:extLst>
          </p:cNvPr>
          <p:cNvSpPr>
            <a:spLocks noGrp="1" noChangeArrowheads="1"/>
          </p:cNvSpPr>
          <p:nvPr>
            <p:ph type="body" idx="1"/>
          </p:nvPr>
        </p:nvSpPr>
        <p:spPr/>
        <p:txBody>
          <a:bodyPr/>
          <a:lstStyle/>
          <a:p>
            <a:pPr eaLnBrk="1" hangingPunct="1"/>
            <a:endParaRPr lang="en-US" altLang="en-US"/>
          </a:p>
        </p:txBody>
      </p:sp>
      <p:pic>
        <p:nvPicPr>
          <p:cNvPr id="52227" name="Picture 4" descr="Baby2">
            <a:extLst>
              <a:ext uri="{FF2B5EF4-FFF2-40B4-BE49-F238E27FC236}">
                <a16:creationId xmlns:a16="http://schemas.microsoft.com/office/drawing/2014/main" id="{E6C78CB6-3B84-1BF3-7624-53962A9F44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4638" y="738188"/>
            <a:ext cx="3514725" cy="538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2">
            <a:extLst>
              <a:ext uri="{FF2B5EF4-FFF2-40B4-BE49-F238E27FC236}">
                <a16:creationId xmlns:a16="http://schemas.microsoft.com/office/drawing/2014/main" id="{3B8F36A2-6AE2-4A6F-1E01-D5F0CCE51808}"/>
              </a:ext>
            </a:extLst>
          </p:cNvPr>
          <p:cNvSpPr>
            <a:spLocks noGrp="1" noChangeArrowheads="1"/>
          </p:cNvSpPr>
          <p:nvPr>
            <p:ph type="title"/>
          </p:nvPr>
        </p:nvSpPr>
        <p:spPr/>
        <p:txBody>
          <a:bodyPr/>
          <a:lstStyle/>
          <a:p>
            <a:pPr eaLnBrk="1" hangingPunct="1"/>
            <a:endParaRPr lang="en-US" altLang="en-US"/>
          </a:p>
        </p:txBody>
      </p:sp>
      <p:sp>
        <p:nvSpPr>
          <p:cNvPr id="54274" name="Rectangle 3">
            <a:extLst>
              <a:ext uri="{FF2B5EF4-FFF2-40B4-BE49-F238E27FC236}">
                <a16:creationId xmlns:a16="http://schemas.microsoft.com/office/drawing/2014/main" id="{6927E131-1ED4-7C1F-2315-8B824F1A3F56}"/>
              </a:ext>
            </a:extLst>
          </p:cNvPr>
          <p:cNvSpPr>
            <a:spLocks noGrp="1" noChangeArrowheads="1"/>
          </p:cNvSpPr>
          <p:nvPr>
            <p:ph type="body" idx="1"/>
          </p:nvPr>
        </p:nvSpPr>
        <p:spPr/>
        <p:txBody>
          <a:bodyPr/>
          <a:lstStyle/>
          <a:p>
            <a:pPr eaLnBrk="1" hangingPunct="1"/>
            <a:endParaRPr lang="en-US" altLang="en-US"/>
          </a:p>
        </p:txBody>
      </p:sp>
      <p:pic>
        <p:nvPicPr>
          <p:cNvPr id="54275" name="Picture 4" descr="Baby3">
            <a:extLst>
              <a:ext uri="{FF2B5EF4-FFF2-40B4-BE49-F238E27FC236}">
                <a16:creationId xmlns:a16="http://schemas.microsoft.com/office/drawing/2014/main" id="{25307063-F7C8-D5CA-2F4B-A545B4E628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81313" y="738188"/>
            <a:ext cx="3379787" cy="538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a:extLst>
              <a:ext uri="{FF2B5EF4-FFF2-40B4-BE49-F238E27FC236}">
                <a16:creationId xmlns:a16="http://schemas.microsoft.com/office/drawing/2014/main" id="{35E4CC89-7A0A-8A26-8BF7-779A11176946}"/>
              </a:ext>
            </a:extLst>
          </p:cNvPr>
          <p:cNvSpPr>
            <a:spLocks noGrp="1" noChangeArrowheads="1"/>
          </p:cNvSpPr>
          <p:nvPr>
            <p:ph type="title"/>
          </p:nvPr>
        </p:nvSpPr>
        <p:spPr/>
        <p:txBody>
          <a:bodyPr/>
          <a:lstStyle/>
          <a:p>
            <a:pPr eaLnBrk="1" hangingPunct="1"/>
            <a:endParaRPr lang="en-US" altLang="en-US"/>
          </a:p>
        </p:txBody>
      </p:sp>
      <p:sp>
        <p:nvSpPr>
          <p:cNvPr id="56322" name="Rectangle 3">
            <a:extLst>
              <a:ext uri="{FF2B5EF4-FFF2-40B4-BE49-F238E27FC236}">
                <a16:creationId xmlns:a16="http://schemas.microsoft.com/office/drawing/2014/main" id="{3A0F58DD-F610-4243-8E59-D85202E1B83B}"/>
              </a:ext>
            </a:extLst>
          </p:cNvPr>
          <p:cNvSpPr>
            <a:spLocks noGrp="1" noChangeArrowheads="1"/>
          </p:cNvSpPr>
          <p:nvPr>
            <p:ph type="body" idx="1"/>
          </p:nvPr>
        </p:nvSpPr>
        <p:spPr/>
        <p:txBody>
          <a:bodyPr/>
          <a:lstStyle/>
          <a:p>
            <a:pPr eaLnBrk="1" hangingPunct="1"/>
            <a:endParaRPr lang="en-US" altLang="en-US"/>
          </a:p>
        </p:txBody>
      </p:sp>
      <p:pic>
        <p:nvPicPr>
          <p:cNvPr id="56323" name="Picture 4" descr="Baby5">
            <a:extLst>
              <a:ext uri="{FF2B5EF4-FFF2-40B4-BE49-F238E27FC236}">
                <a16:creationId xmlns:a16="http://schemas.microsoft.com/office/drawing/2014/main" id="{39ABA225-2255-0A37-7842-D235AAEC40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9875" y="738188"/>
            <a:ext cx="3522663" cy="538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2">
            <a:extLst>
              <a:ext uri="{FF2B5EF4-FFF2-40B4-BE49-F238E27FC236}">
                <a16:creationId xmlns:a16="http://schemas.microsoft.com/office/drawing/2014/main" id="{8C413FCC-1031-EDD6-5EF2-505574EE736D}"/>
              </a:ext>
            </a:extLst>
          </p:cNvPr>
          <p:cNvSpPr>
            <a:spLocks noGrp="1" noChangeArrowheads="1"/>
          </p:cNvSpPr>
          <p:nvPr>
            <p:ph type="title"/>
          </p:nvPr>
        </p:nvSpPr>
        <p:spPr/>
        <p:txBody>
          <a:bodyPr/>
          <a:lstStyle/>
          <a:p>
            <a:pPr eaLnBrk="1" hangingPunct="1"/>
            <a:endParaRPr lang="en-US" altLang="en-US"/>
          </a:p>
        </p:txBody>
      </p:sp>
      <p:sp>
        <p:nvSpPr>
          <p:cNvPr id="58370" name="Rectangle 3">
            <a:extLst>
              <a:ext uri="{FF2B5EF4-FFF2-40B4-BE49-F238E27FC236}">
                <a16:creationId xmlns:a16="http://schemas.microsoft.com/office/drawing/2014/main" id="{B8F3B09E-02DC-A3F6-DC6B-5447FEDC43BC}"/>
              </a:ext>
            </a:extLst>
          </p:cNvPr>
          <p:cNvSpPr>
            <a:spLocks noGrp="1" noChangeArrowheads="1"/>
          </p:cNvSpPr>
          <p:nvPr>
            <p:ph type="body" idx="1"/>
          </p:nvPr>
        </p:nvSpPr>
        <p:spPr/>
        <p:txBody>
          <a:bodyPr/>
          <a:lstStyle/>
          <a:p>
            <a:pPr eaLnBrk="1" hangingPunct="1"/>
            <a:endParaRPr lang="en-US" altLang="en-US"/>
          </a:p>
        </p:txBody>
      </p:sp>
      <p:pic>
        <p:nvPicPr>
          <p:cNvPr id="58371" name="Picture 4" descr="Baby7">
            <a:extLst>
              <a:ext uri="{FF2B5EF4-FFF2-40B4-BE49-F238E27FC236}">
                <a16:creationId xmlns:a16="http://schemas.microsoft.com/office/drawing/2014/main" id="{B2E6DAB3-11CA-4346-05A7-5BD23804FB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8125" y="787400"/>
            <a:ext cx="3586163" cy="5281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09" name="Picture 4">
            <a:extLst>
              <a:ext uri="{FF2B5EF4-FFF2-40B4-BE49-F238E27FC236}">
                <a16:creationId xmlns:a16="http://schemas.microsoft.com/office/drawing/2014/main" id="{773C5F07-5B4E-ECC9-A61A-F53A4D659D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3250" y="115888"/>
            <a:ext cx="12890500" cy="736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0" name="Title 1">
            <a:extLst>
              <a:ext uri="{FF2B5EF4-FFF2-40B4-BE49-F238E27FC236}">
                <a16:creationId xmlns:a16="http://schemas.microsoft.com/office/drawing/2014/main" id="{08F90F83-E1AC-CBE1-8509-7F4E014655B1}"/>
              </a:ext>
            </a:extLst>
          </p:cNvPr>
          <p:cNvSpPr>
            <a:spLocks noGrp="1" noChangeArrowheads="1"/>
          </p:cNvSpPr>
          <p:nvPr>
            <p:ph type="title"/>
          </p:nvPr>
        </p:nvSpPr>
        <p:spPr/>
        <p:txBody>
          <a:bodyPr/>
          <a:lstStyle/>
          <a:p>
            <a:endParaRPr lang="en-US" altLang="en-US"/>
          </a:p>
        </p:txBody>
      </p:sp>
      <p:sp>
        <p:nvSpPr>
          <p:cNvPr id="17411" name="Content Placeholder 2">
            <a:extLst>
              <a:ext uri="{FF2B5EF4-FFF2-40B4-BE49-F238E27FC236}">
                <a16:creationId xmlns:a16="http://schemas.microsoft.com/office/drawing/2014/main" id="{CFE23458-3CA8-E6E8-0BFD-D87766E422B2}"/>
              </a:ext>
            </a:extLst>
          </p:cNvPr>
          <p:cNvSpPr>
            <a:spLocks noGrp="1" noChangeArrowheads="1"/>
          </p:cNvSpPr>
          <p:nvPr>
            <p:ph idx="1"/>
          </p:nvPr>
        </p:nvSpPr>
        <p:spPr/>
        <p:txBody>
          <a:bodyPr/>
          <a:lstStyle/>
          <a:p>
            <a:endParaRPr lang="en-US"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6EBEE2-091D-4E72-6569-BF4D54DB4E21}"/>
            </a:ext>
          </a:extLst>
        </p:cNvPr>
        <p:cNvGrpSpPr/>
        <p:nvPr/>
      </p:nvGrpSpPr>
      <p:grpSpPr>
        <a:xfrm>
          <a:off x="0" y="0"/>
          <a:ext cx="0" cy="0"/>
          <a:chOff x="0" y="0"/>
          <a:chExt cx="0" cy="0"/>
        </a:xfrm>
      </p:grpSpPr>
      <p:sp>
        <p:nvSpPr>
          <p:cNvPr id="47105" name="Rectangle 3">
            <a:extLst>
              <a:ext uri="{FF2B5EF4-FFF2-40B4-BE49-F238E27FC236}">
                <a16:creationId xmlns:a16="http://schemas.microsoft.com/office/drawing/2014/main" id="{B149BAEE-59FC-46F1-B41D-822F60551D08}"/>
              </a:ext>
            </a:extLst>
          </p:cNvPr>
          <p:cNvSpPr>
            <a:spLocks noChangeArrowheads="1"/>
          </p:cNvSpPr>
          <p:nvPr/>
        </p:nvSpPr>
        <p:spPr bwMode="auto">
          <a:xfrm>
            <a:off x="250825" y="476250"/>
            <a:ext cx="8208963" cy="600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GB" altLang="en-US" sz="2400" dirty="0"/>
              <a:t>‘She had never been satisfied with the portraits which professional photographers made for her. She felt sure that her sweetest expression had not been caught by the camera, as she often saw it in her mirror. Having a camera with the usual attachment for taking instantaneous views, she has spent her leisure hours for a week or two in making negatives of her own visage. A string hitched to the trigger of the instrument </a:t>
            </a:r>
            <a:r>
              <a:rPr lang="en-GB" altLang="en-US" sz="2400" b="1" dirty="0"/>
              <a:t>enables her to be both operator and subject</a:t>
            </a:r>
            <a:r>
              <a:rPr lang="en-GB" altLang="en-US" sz="2400" dirty="0"/>
              <a:t>; and thus, in the privacy of her chamber . . . she transfers her smiles or frowns to the plates to be subsequently developed into photographs, in case she deems them worth it. She has thus far made one hundred and sixty-seven different pictures of herself.’</a:t>
            </a:r>
            <a:br>
              <a:rPr lang="en-GB" altLang="en-US" sz="2400" dirty="0"/>
            </a:br>
            <a:r>
              <a:rPr lang="en-GB" altLang="en-US" sz="2400" dirty="0"/>
              <a:t>			</a:t>
            </a:r>
            <a:r>
              <a:rPr lang="en-GB" altLang="en-US" sz="2400" i="1" dirty="0"/>
              <a:t>The Amateur Photographer</a:t>
            </a:r>
            <a:r>
              <a:rPr lang="en-GB" altLang="en-US" sz="2400" dirty="0"/>
              <a:t>, July 24 1885, 242.</a:t>
            </a:r>
            <a:br>
              <a:rPr lang="en-GB" altLang="en-US" sz="2400" dirty="0"/>
            </a:br>
            <a:r>
              <a:rPr lang="en-GB" altLang="en-US" sz="2400" dirty="0"/>
              <a:t> </a:t>
            </a:r>
            <a:endParaRPr lang="en-US" altLang="en-US" sz="2400" dirty="0"/>
          </a:p>
        </p:txBody>
      </p:sp>
    </p:spTree>
    <p:extLst>
      <p:ext uri="{BB962C8B-B14F-4D97-AF65-F5344CB8AC3E}">
        <p14:creationId xmlns:p14="http://schemas.microsoft.com/office/powerpoint/2010/main" val="169186125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856195-3F9D-5F6B-9C2C-DF2F933A781F}"/>
              </a:ext>
            </a:extLst>
          </p:cNvPr>
          <p:cNvSpPr txBox="1"/>
          <p:nvPr/>
        </p:nvSpPr>
        <p:spPr>
          <a:xfrm>
            <a:off x="503548" y="332657"/>
            <a:ext cx="8316924" cy="6001643"/>
          </a:xfrm>
          <a:prstGeom prst="rect">
            <a:avLst/>
          </a:prstGeom>
          <a:noFill/>
        </p:spPr>
        <p:txBody>
          <a:bodyPr wrap="square">
            <a:spAutoFit/>
          </a:bodyPr>
          <a:lstStyle/>
          <a:p>
            <a:pPr algn="l">
              <a:spcBef>
                <a:spcPts val="450"/>
              </a:spcBef>
              <a:spcAft>
                <a:spcPts val="450"/>
              </a:spcAft>
              <a:buNone/>
            </a:pPr>
            <a:r>
              <a:rPr lang="en-GB" b="0" i="0" dirty="0">
                <a:solidFill>
                  <a:srgbClr val="002850"/>
                </a:solidFill>
                <a:effectLst/>
                <a:latin typeface="Times New Roman" panose="02020603050405020304" pitchFamily="18" charset="0"/>
              </a:rPr>
              <a:t>I WANT to explain how a family, a small group of human beings, comports itself in a society</a:t>
            </a:r>
            <a:r>
              <a:rPr lang="en-GB" dirty="0">
                <a:solidFill>
                  <a:srgbClr val="002850"/>
                </a:solidFill>
                <a:latin typeface="Times New Roman" panose="02020603050405020304" pitchFamily="18" charset="0"/>
              </a:rPr>
              <a:t>…</a:t>
            </a:r>
            <a:r>
              <a:rPr lang="en-GB" b="1" i="0" dirty="0">
                <a:solidFill>
                  <a:srgbClr val="002850"/>
                </a:solidFill>
                <a:effectLst/>
                <a:latin typeface="Times New Roman" panose="02020603050405020304" pitchFamily="18" charset="0"/>
              </a:rPr>
              <a:t>Taking into account the two-fold question of temperaments and environments</a:t>
            </a:r>
            <a:r>
              <a:rPr lang="en-GB" b="0" i="0" dirty="0">
                <a:solidFill>
                  <a:srgbClr val="002850"/>
                </a:solidFill>
                <a:effectLst/>
                <a:latin typeface="Times New Roman" panose="02020603050405020304" pitchFamily="18" charset="0"/>
              </a:rPr>
              <a:t>, I shall try to find and trace out the thread which … leads mathematically from one man to another. And … when I hold a whole social group in my hands, I shall show this group in action … I shall </a:t>
            </a:r>
            <a:r>
              <a:rPr lang="en-GB" b="0" i="0" dirty="0" err="1">
                <a:solidFill>
                  <a:srgbClr val="002850"/>
                </a:solidFill>
                <a:effectLst/>
                <a:latin typeface="Times New Roman" panose="02020603050405020304" pitchFamily="18" charset="0"/>
              </a:rPr>
              <a:t>analyze</a:t>
            </a:r>
            <a:r>
              <a:rPr lang="en-GB" b="0" i="0" dirty="0">
                <a:solidFill>
                  <a:srgbClr val="002850"/>
                </a:solidFill>
                <a:effectLst/>
                <a:latin typeface="Times New Roman" panose="02020603050405020304" pitchFamily="18" charset="0"/>
              </a:rPr>
              <a:t> at the same time both the total will of its individual members and the general drive of the whole body</a:t>
            </a:r>
            <a:r>
              <a:rPr lang="en-GB" dirty="0">
                <a:solidFill>
                  <a:srgbClr val="002850"/>
                </a:solidFill>
                <a:latin typeface="Times New Roman" panose="02020603050405020304" pitchFamily="18" charset="0"/>
              </a:rPr>
              <a:t>…</a:t>
            </a:r>
            <a:r>
              <a:rPr lang="en-GB" b="0" i="0" dirty="0">
                <a:solidFill>
                  <a:srgbClr val="002850"/>
                </a:solidFill>
                <a:effectLst/>
                <a:latin typeface="Times New Roman" panose="02020603050405020304" pitchFamily="18" charset="0"/>
              </a:rPr>
              <a:t>Physiologically the members of this family are the slow working-out of accidents to the blood and nervous system which occur in a race after a first organic lesion, according to the environment determining in each of the individuals of this race... Historically they originate in the lower classes, spread out through all of contemporary society, climb to every eminence under that essentially modern impulsion which the lower classes receive on their way through the whole social body.  - ZOLA 1871</a:t>
            </a:r>
            <a:endParaRPr lang="en-GB" b="0" i="0" dirty="0">
              <a:solidFill>
                <a:srgbClr val="002850"/>
              </a:solidFill>
              <a:effectLst/>
              <a:latin typeface="Brill"/>
            </a:endParaRPr>
          </a:p>
        </p:txBody>
      </p:sp>
    </p:spTree>
    <p:extLst>
      <p:ext uri="{BB962C8B-B14F-4D97-AF65-F5344CB8AC3E}">
        <p14:creationId xmlns:p14="http://schemas.microsoft.com/office/powerpoint/2010/main" val="38636009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FB000F7-B759-4048-A4E6-374061219B31}"/>
              </a:ext>
            </a:extLst>
          </p:cNvPr>
          <p:cNvSpPr/>
          <p:nvPr/>
        </p:nvSpPr>
        <p:spPr>
          <a:xfrm>
            <a:off x="1187450" y="1773238"/>
            <a:ext cx="6913563" cy="3416300"/>
          </a:xfrm>
          <a:prstGeom prst="rect">
            <a:avLst/>
          </a:prstGeom>
        </p:spPr>
        <p:txBody>
          <a:bodyPr>
            <a:spAutoFit/>
          </a:bodyPr>
          <a:lstStyle/>
          <a:p>
            <a:pPr indent="457200">
              <a:spcAft>
                <a:spcPts val="0"/>
              </a:spcAft>
              <a:defRPr/>
            </a:pPr>
            <a:r>
              <a:rPr lang="en-US" dirty="0">
                <a:solidFill>
                  <a:srgbClr val="000000"/>
                </a:solidFill>
                <a:latin typeface="Times New Roman" panose="02020603050405020304" pitchFamily="18" charset="0"/>
                <a:ea typeface="MS Mincho" panose="02020609040205080304" pitchFamily="49" charset="-128"/>
              </a:rPr>
              <a:t>18. An oblong box painted reddish brown lay on the seat beside her. A woman of seven or eight and thirty, stout and strongly built, short arms and hard-worked hands, dressed in dingy black skirt and a threadbare jacket too thin for the dampness of a November day. </a:t>
            </a:r>
            <a:r>
              <a:rPr lang="en-US" u="sng" dirty="0">
                <a:solidFill>
                  <a:srgbClr val="000000"/>
                </a:solidFill>
                <a:latin typeface="Times New Roman" panose="02020603050405020304" pitchFamily="18" charset="0"/>
                <a:ea typeface="MS Mincho" panose="02020609040205080304" pitchFamily="49" charset="-128"/>
              </a:rPr>
              <a:t>Her face was a blunt outline, and the grey eyes reflected all the natural prose of the Saxon</a:t>
            </a:r>
            <a:r>
              <a:rPr lang="en-US" dirty="0">
                <a:solidFill>
                  <a:srgbClr val="000000"/>
                </a:solidFill>
                <a:latin typeface="Times New Roman" panose="02020603050405020304" pitchFamily="18" charset="0"/>
                <a:ea typeface="MS Mincho" panose="02020609040205080304" pitchFamily="49" charset="-128"/>
              </a:rPr>
              <a:t>.</a:t>
            </a:r>
            <a:endParaRPr lang="en-GB" sz="2800" dirty="0">
              <a:latin typeface="Times New Roman" panose="02020603050405020304" pitchFamily="18" charset="0"/>
              <a:ea typeface="MS Mincho" panose="02020609040205080304" pitchFamily="49" charset="-128"/>
            </a:endParaRPr>
          </a:p>
          <a:p>
            <a:pPr>
              <a:spcAft>
                <a:spcPts val="0"/>
              </a:spcAft>
              <a:defRPr/>
            </a:pPr>
            <a:r>
              <a:rPr lang="en-US" dirty="0">
                <a:solidFill>
                  <a:srgbClr val="000000"/>
                </a:solidFill>
                <a:latin typeface="Times New Roman" panose="02020603050405020304" pitchFamily="18" charset="0"/>
                <a:ea typeface="MS Mincho" panose="02020609040205080304" pitchFamily="49" charset="-128"/>
              </a:rPr>
              <a:t>	George Moore, </a:t>
            </a:r>
            <a:r>
              <a:rPr lang="en-US" i="1" dirty="0">
                <a:solidFill>
                  <a:srgbClr val="000000"/>
                </a:solidFill>
                <a:latin typeface="Times New Roman" panose="02020603050405020304" pitchFamily="18" charset="0"/>
                <a:ea typeface="MS Mincho" panose="02020609040205080304" pitchFamily="49" charset="-128"/>
              </a:rPr>
              <a:t>Esther Waters </a:t>
            </a:r>
            <a:r>
              <a:rPr lang="en-US" dirty="0">
                <a:solidFill>
                  <a:srgbClr val="000000"/>
                </a:solidFill>
                <a:latin typeface="Times New Roman" panose="02020603050405020304" pitchFamily="18" charset="0"/>
                <a:ea typeface="MS Mincho" panose="02020609040205080304" pitchFamily="49" charset="-128"/>
              </a:rPr>
              <a:t>(1894)</a:t>
            </a:r>
            <a:endParaRPr lang="en-GB" sz="2800" dirty="0">
              <a:latin typeface="Times New Roman" panose="02020603050405020304" pitchFamily="18" charset="0"/>
              <a:ea typeface="MS Mincho" panose="02020609040205080304" pitchFamily="49" charset="-128"/>
            </a:endParaRPr>
          </a:p>
          <a:p>
            <a:pPr>
              <a:spcAft>
                <a:spcPts val="0"/>
              </a:spcAft>
              <a:defRPr/>
            </a:pPr>
            <a:r>
              <a:rPr lang="en-US" dirty="0">
                <a:solidFill>
                  <a:srgbClr val="000000"/>
                </a:solidFill>
                <a:latin typeface="Times New Roman" panose="02020603050405020304" pitchFamily="18" charset="0"/>
                <a:ea typeface="MS Mincho" panose="02020609040205080304" pitchFamily="49" charset="-128"/>
              </a:rPr>
              <a:t> </a:t>
            </a:r>
            <a:endParaRPr lang="en-GB" sz="2800" dirty="0">
              <a:latin typeface="Times New Roman" panose="02020603050405020304" pitchFamily="18" charset="0"/>
              <a:ea typeface="MS Mincho" panose="02020609040205080304" pitchFamily="49" charset="-128"/>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2F29F51-1FC7-7E51-DAE9-FD2F9757FA37}"/>
              </a:ext>
            </a:extLst>
          </p:cNvPr>
          <p:cNvSpPr txBox="1"/>
          <p:nvPr/>
        </p:nvSpPr>
        <p:spPr>
          <a:xfrm>
            <a:off x="539552" y="548680"/>
            <a:ext cx="7776864" cy="5632311"/>
          </a:xfrm>
          <a:prstGeom prst="rect">
            <a:avLst/>
          </a:prstGeom>
          <a:noFill/>
        </p:spPr>
        <p:txBody>
          <a:bodyPr wrap="square">
            <a:spAutoFit/>
          </a:bodyPr>
          <a:lstStyle/>
          <a:p>
            <a:r>
              <a:rPr lang="en-GB" b="0" i="0" dirty="0">
                <a:solidFill>
                  <a:srgbClr val="202122"/>
                </a:solidFill>
                <a:effectLst/>
                <a:latin typeface="Arial" panose="020B0604020202020204" pitchFamily="34" charset="0"/>
              </a:rPr>
              <a:t>But our social novels profess to represent the people as they are, and the unreality of their representations is a grave evil. The greatest benefit we owe to the artist, whether painter, poet, or novelist, is the extension of our sympathies. Appeals founded on generalizations and statistics require a sympathy ready-made, a moral sentiment already in activity; but a picture of human life such as a great artist can give, surprises even the trivial and the selfish into that attention to what is a part from themselves, which may be called </a:t>
            </a:r>
            <a:r>
              <a:rPr lang="en-GB" b="1" i="0" dirty="0">
                <a:solidFill>
                  <a:srgbClr val="202122"/>
                </a:solidFill>
                <a:effectLst/>
                <a:latin typeface="Arial" panose="020B0604020202020204" pitchFamily="34" charset="0"/>
              </a:rPr>
              <a:t>the raw material of moral sentiment. When Scott takes us into Luckie </a:t>
            </a:r>
            <a:r>
              <a:rPr lang="en-GB" b="1" i="0" dirty="0" err="1">
                <a:solidFill>
                  <a:srgbClr val="202122"/>
                </a:solidFill>
                <a:effectLst/>
                <a:latin typeface="Arial" panose="020B0604020202020204" pitchFamily="34" charset="0"/>
              </a:rPr>
              <a:t>Mucklebackit's</a:t>
            </a:r>
            <a:r>
              <a:rPr lang="en-GB" b="1" i="0" dirty="0">
                <a:solidFill>
                  <a:srgbClr val="202122"/>
                </a:solidFill>
                <a:effectLst/>
                <a:latin typeface="Arial" panose="020B0604020202020204" pitchFamily="34" charset="0"/>
              </a:rPr>
              <a:t> cottage, or tells the story of "The Two Drovers;" when Wordsworth sings to us the reverie of </a:t>
            </a:r>
            <a:r>
              <a:rPr lang="en-GB" b="1" dirty="0">
                <a:solidFill>
                  <a:srgbClr val="202122"/>
                </a:solidFill>
              </a:rPr>
              <a:t>“Poor Susan” – George Eliot, ‘The Natural History of German Life’</a:t>
            </a:r>
            <a:endParaRPr lang="en-US" b="1" dirty="0"/>
          </a:p>
        </p:txBody>
      </p:sp>
    </p:spTree>
    <p:extLst>
      <p:ext uri="{BB962C8B-B14F-4D97-AF65-F5344CB8AC3E}">
        <p14:creationId xmlns:p14="http://schemas.microsoft.com/office/powerpoint/2010/main" val="12911810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a:extLst>
              <a:ext uri="{FF2B5EF4-FFF2-40B4-BE49-F238E27FC236}">
                <a16:creationId xmlns:a16="http://schemas.microsoft.com/office/drawing/2014/main" id="{D3896958-97D3-19C4-D9CF-C5637AF12B91}"/>
              </a:ext>
            </a:extLst>
          </p:cNvPr>
          <p:cNvSpPr>
            <a:spLocks noGrp="1" noChangeArrowheads="1"/>
          </p:cNvSpPr>
          <p:nvPr>
            <p:ph type="title"/>
          </p:nvPr>
        </p:nvSpPr>
        <p:spPr/>
        <p:txBody>
          <a:bodyPr/>
          <a:lstStyle/>
          <a:p>
            <a:pPr algn="l"/>
            <a:br>
              <a:rPr lang="en-US" altLang="en-US" sz="2800"/>
            </a:br>
            <a:br>
              <a:rPr lang="en-US" altLang="en-US" sz="2800"/>
            </a:br>
            <a:br>
              <a:rPr lang="en-US" altLang="en-US" sz="2800"/>
            </a:br>
            <a:br>
              <a:rPr lang="en-US" altLang="en-US" sz="2800"/>
            </a:br>
            <a:br>
              <a:rPr lang="en-US" altLang="en-US" sz="2800"/>
            </a:br>
            <a:br>
              <a:rPr lang="en-US" altLang="en-US" sz="2800"/>
            </a:br>
            <a:br>
              <a:rPr lang="en-US" altLang="en-US" sz="2800"/>
            </a:br>
            <a:br>
              <a:rPr lang="en-US" altLang="en-US" sz="2800"/>
            </a:br>
            <a:br>
              <a:rPr lang="en-US" altLang="en-US" sz="2800"/>
            </a:br>
            <a:r>
              <a:rPr lang="en-US" altLang="en-US" sz="2800"/>
              <a:t>18. An oblong box painted reddish brown lay on the seat beside her. A woman of seven or eight and thirty, stout and strongly built, short arms and hard-worked hands, dressed in dingy black skirt and a threadbare jacket too thin for the dampness of a November day. </a:t>
            </a:r>
            <a:r>
              <a:rPr lang="en-US" altLang="en-US" sz="2800" u="sng"/>
              <a:t>Her face was a blunt outline, and the grey eyes reflected all the natural prose of the Saxon</a:t>
            </a:r>
            <a:r>
              <a:rPr lang="en-US" altLang="en-US" sz="2800"/>
              <a:t>.</a:t>
            </a:r>
            <a:br>
              <a:rPr lang="en-GB" altLang="en-US" sz="2800"/>
            </a:br>
            <a:r>
              <a:rPr lang="en-US" altLang="en-US" sz="2800"/>
              <a:t>	George Moore, </a:t>
            </a:r>
            <a:r>
              <a:rPr lang="en-US" altLang="en-US" sz="2800" i="1"/>
              <a:t>Esther Waters </a:t>
            </a:r>
            <a:r>
              <a:rPr lang="en-US" altLang="en-US" sz="2800"/>
              <a:t>(1894)</a:t>
            </a:r>
            <a:br>
              <a:rPr lang="en-GB" altLang="en-US" sz="2800"/>
            </a:br>
            <a:r>
              <a:rPr lang="en-US" altLang="en-US" sz="2800"/>
              <a:t> </a:t>
            </a:r>
          </a:p>
        </p:txBody>
      </p:sp>
      <p:sp>
        <p:nvSpPr>
          <p:cNvPr id="63490" name="Content Placeholder 2">
            <a:extLst>
              <a:ext uri="{FF2B5EF4-FFF2-40B4-BE49-F238E27FC236}">
                <a16:creationId xmlns:a16="http://schemas.microsoft.com/office/drawing/2014/main" id="{E579ECD4-2C37-0DE9-A4BD-05FDF778F113}"/>
              </a:ext>
            </a:extLst>
          </p:cNvPr>
          <p:cNvSpPr>
            <a:spLocks noGrp="1" noChangeArrowheads="1"/>
          </p:cNvSpPr>
          <p:nvPr>
            <p:ph idx="1"/>
          </p:nvPr>
        </p:nvSpPr>
        <p:spPr/>
        <p:txBody>
          <a:bodyPr/>
          <a:lstStyle/>
          <a:p>
            <a:endParaRPr lang="en-US" alt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a:extLst>
              <a:ext uri="{FF2B5EF4-FFF2-40B4-BE49-F238E27FC236}">
                <a16:creationId xmlns:a16="http://schemas.microsoft.com/office/drawing/2014/main" id="{AF39E80F-219A-32DD-3D2A-D531950F7099}"/>
              </a:ext>
            </a:extLst>
          </p:cNvPr>
          <p:cNvSpPr>
            <a:spLocks noGrp="1" noChangeArrowheads="1"/>
          </p:cNvSpPr>
          <p:nvPr>
            <p:ph type="ctrTitle"/>
          </p:nvPr>
        </p:nvSpPr>
        <p:spPr>
          <a:xfrm>
            <a:off x="685800" y="2286000"/>
            <a:ext cx="7772400" cy="1143000"/>
          </a:xfrm>
        </p:spPr>
        <p:txBody>
          <a:bodyPr/>
          <a:lstStyle/>
          <a:p>
            <a:pPr eaLnBrk="1" hangingPunct="1"/>
            <a:endParaRPr lang="en-US" altLang="en-US"/>
          </a:p>
        </p:txBody>
      </p:sp>
      <p:sp>
        <p:nvSpPr>
          <p:cNvPr id="60418" name="Rectangle 3">
            <a:extLst>
              <a:ext uri="{FF2B5EF4-FFF2-40B4-BE49-F238E27FC236}">
                <a16:creationId xmlns:a16="http://schemas.microsoft.com/office/drawing/2014/main" id="{1EB3DDA5-4D6B-1E0F-6A01-A2F15F8184A5}"/>
              </a:ext>
            </a:extLst>
          </p:cNvPr>
          <p:cNvSpPr>
            <a:spLocks noGrp="1" noChangeArrowheads="1"/>
          </p:cNvSpPr>
          <p:nvPr>
            <p:ph type="subTitle" idx="1"/>
          </p:nvPr>
        </p:nvSpPr>
        <p:spPr/>
        <p:txBody>
          <a:bodyPr/>
          <a:lstStyle/>
          <a:p>
            <a:pPr eaLnBrk="1" hangingPunct="1"/>
            <a:endParaRPr lang="en-US" altLang="en-US"/>
          </a:p>
        </p:txBody>
      </p:sp>
      <p:graphicFrame>
        <p:nvGraphicFramePr>
          <p:cNvPr id="60419" name="Object 5">
            <a:extLst>
              <a:ext uri="{FF2B5EF4-FFF2-40B4-BE49-F238E27FC236}">
                <a16:creationId xmlns:a16="http://schemas.microsoft.com/office/drawing/2014/main" id="{CFE881CB-6722-16B0-6E08-330E07207695}"/>
              </a:ext>
            </a:extLst>
          </p:cNvPr>
          <p:cNvGraphicFramePr>
            <a:graphicFrameLocks noChangeAspect="1"/>
          </p:cNvGraphicFramePr>
          <p:nvPr/>
        </p:nvGraphicFramePr>
        <p:xfrm>
          <a:off x="1524000" y="381000"/>
          <a:ext cx="6172200" cy="6172200"/>
        </p:xfrm>
        <a:graphic>
          <a:graphicData uri="http://schemas.openxmlformats.org/presentationml/2006/ole">
            <mc:AlternateContent xmlns:mc="http://schemas.openxmlformats.org/markup-compatibility/2006">
              <mc:Choice xmlns:v="urn:schemas-microsoft-com:vml" Requires="v">
                <p:oleObj name="Document" r:id="rId3" imgW="2413000" imgH="2413000" progId="Word.Document.8">
                  <p:embed/>
                </p:oleObj>
              </mc:Choice>
              <mc:Fallback>
                <p:oleObj name="Document" r:id="rId3" imgW="2413000" imgH="2413000" progId="Word.Document.8">
                  <p:embed/>
                  <p:pic>
                    <p:nvPicPr>
                      <p:cNvPr id="60419" name="Object 5">
                        <a:extLst>
                          <a:ext uri="{FF2B5EF4-FFF2-40B4-BE49-F238E27FC236}">
                            <a16:creationId xmlns:a16="http://schemas.microsoft.com/office/drawing/2014/main" id="{CFE881CB-6722-16B0-6E08-330E072076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381000"/>
                        <a:ext cx="6172200" cy="6172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a:extLst>
              <a:ext uri="{FF2B5EF4-FFF2-40B4-BE49-F238E27FC236}">
                <a16:creationId xmlns:a16="http://schemas.microsoft.com/office/drawing/2014/main" id="{EC96AB93-6634-DE2E-D87E-CD0A352C949B}"/>
              </a:ext>
            </a:extLst>
          </p:cNvPr>
          <p:cNvSpPr>
            <a:spLocks noGrp="1" noChangeArrowheads="1"/>
          </p:cNvSpPr>
          <p:nvPr>
            <p:ph type="title"/>
          </p:nvPr>
        </p:nvSpPr>
        <p:spPr/>
        <p:txBody>
          <a:bodyPr/>
          <a:lstStyle/>
          <a:p>
            <a:pPr algn="l"/>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br>
              <a:rPr lang="en-GB" altLang="en-US" sz="1800"/>
            </a:br>
            <a:r>
              <a:rPr lang="en-US" altLang="en-US" sz="1800"/>
              <a:t>19. Cabs whisked about, with the 'fare' as carefully boxed up behind two glazed calico curtains </a:t>
            </a:r>
            <a:r>
              <a:rPr lang="en-US" altLang="en-US" sz="1800" u="sng"/>
              <a:t>as any mysterious picture in any one of Mrs. Radcliffe's castles</a:t>
            </a:r>
            <a:r>
              <a:rPr lang="en-US" altLang="en-US" sz="1800"/>
              <a:t>; </a:t>
            </a:r>
            <a:r>
              <a:rPr lang="en-US" altLang="en-US" sz="1800" u="sng"/>
              <a:t>omnibus horses smoked like steam-engines</a:t>
            </a:r>
            <a:r>
              <a:rPr lang="en-US" altLang="en-US" sz="1800"/>
              <a:t>; nobody thought of 'standing up' under doorways or arches; they were painfully convinced it was a hopeless case; and so everybody went hastily along, jumbling and jostling, and swearing and perspiring, and slipping about, </a:t>
            </a:r>
            <a:r>
              <a:rPr lang="en-US" altLang="en-US" sz="1800" u="sng"/>
              <a:t>like amateur skaters</a:t>
            </a:r>
            <a:r>
              <a:rPr lang="en-US" altLang="en-US" sz="1800"/>
              <a:t> behind wooden chairs on the Serpentine on a frosty Sunday.</a:t>
            </a:r>
            <a:br>
              <a:rPr lang="en-GB" altLang="en-US" sz="1800"/>
            </a:br>
            <a:r>
              <a:rPr lang="en-US" altLang="en-US"/>
              <a:t> </a:t>
            </a:r>
            <a:br>
              <a:rPr lang="en-GB" altLang="en-US"/>
            </a:br>
            <a:br>
              <a:rPr lang="en-GB" altLang="en-US"/>
            </a:br>
            <a:endParaRPr lang="en-US" altLang="en-US"/>
          </a:p>
        </p:txBody>
      </p:sp>
      <p:sp>
        <p:nvSpPr>
          <p:cNvPr id="64514" name="Content Placeholder 2">
            <a:extLst>
              <a:ext uri="{FF2B5EF4-FFF2-40B4-BE49-F238E27FC236}">
                <a16:creationId xmlns:a16="http://schemas.microsoft.com/office/drawing/2014/main" id="{CDE61880-B8F2-C683-4D65-895B12F92414}"/>
              </a:ext>
            </a:extLst>
          </p:cNvPr>
          <p:cNvSpPr>
            <a:spLocks noGrp="1" noChangeArrowheads="1"/>
          </p:cNvSpPr>
          <p:nvPr>
            <p:ph idx="1"/>
          </p:nvPr>
        </p:nvSpPr>
        <p:spPr/>
        <p:txBody>
          <a:bodyPr/>
          <a:lstStyle/>
          <a:p>
            <a:pPr marL="914400" lvl="2" indent="0">
              <a:buFontTx/>
              <a:buNone/>
            </a:pPr>
            <a:endParaRPr lang="en-US" altLang="en-U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Title 1">
            <a:extLst>
              <a:ext uri="{FF2B5EF4-FFF2-40B4-BE49-F238E27FC236}">
                <a16:creationId xmlns:a16="http://schemas.microsoft.com/office/drawing/2014/main" id="{2753C98F-E48B-2588-6A70-09D5ED9225F2}"/>
              </a:ext>
            </a:extLst>
          </p:cNvPr>
          <p:cNvSpPr>
            <a:spLocks noGrp="1" noChangeArrowheads="1"/>
          </p:cNvSpPr>
          <p:nvPr>
            <p:ph type="title"/>
          </p:nvPr>
        </p:nvSpPr>
        <p:spPr/>
        <p:txBody>
          <a:bodyPr/>
          <a:lstStyle/>
          <a:p>
            <a:pPr algn="l"/>
            <a:br>
              <a:rPr lang="en-US" altLang="en-US" sz="3600"/>
            </a:br>
            <a:br>
              <a:rPr lang="en-US" altLang="en-US" sz="3600"/>
            </a:br>
            <a:br>
              <a:rPr lang="en-US" altLang="en-US" sz="3600"/>
            </a:br>
            <a:br>
              <a:rPr lang="en-US" altLang="en-US" sz="3600"/>
            </a:br>
            <a:br>
              <a:rPr lang="en-US" altLang="en-US" sz="3600"/>
            </a:br>
            <a:br>
              <a:rPr lang="en-US" altLang="en-US" sz="3600"/>
            </a:br>
            <a:r>
              <a:rPr lang="en-US" altLang="en-US" sz="3600"/>
              <a:t>20. 'Did you ever!'--said a little coquette with a large bustle, who </a:t>
            </a:r>
            <a:r>
              <a:rPr lang="en-US" altLang="en-US" sz="3600" u="sng"/>
              <a:t>looked like a French lithograph</a:t>
            </a:r>
            <a:r>
              <a:rPr lang="en-US" altLang="en-US" sz="3600"/>
              <a:t>, appealing to a gentleman in three waistcoats--'Did you ever!'’</a:t>
            </a:r>
            <a:br>
              <a:rPr lang="en-GB" altLang="en-US" sz="3600"/>
            </a:br>
            <a:r>
              <a:rPr lang="en-US" altLang="en-US" sz="3600"/>
              <a:t>	Charles Dickens, ‘The Bloomsbury Christening’, in </a:t>
            </a:r>
            <a:r>
              <a:rPr lang="en-US" altLang="en-US" sz="3600" i="1"/>
              <a:t>The Monthly Magazine</a:t>
            </a:r>
            <a:r>
              <a:rPr lang="en-US" altLang="en-US" sz="3600"/>
              <a:t>, April 1834.</a:t>
            </a:r>
          </a:p>
        </p:txBody>
      </p:sp>
      <p:sp>
        <p:nvSpPr>
          <p:cNvPr id="65538" name="Content Placeholder 2">
            <a:extLst>
              <a:ext uri="{FF2B5EF4-FFF2-40B4-BE49-F238E27FC236}">
                <a16:creationId xmlns:a16="http://schemas.microsoft.com/office/drawing/2014/main" id="{9610BF03-1279-4D25-00DB-9A68D2AAF2CA}"/>
              </a:ext>
            </a:extLst>
          </p:cNvPr>
          <p:cNvSpPr>
            <a:spLocks noGrp="1" noChangeArrowheads="1"/>
          </p:cNvSpPr>
          <p:nvPr>
            <p:ph idx="1"/>
          </p:nvPr>
        </p:nvSpPr>
        <p:spPr/>
        <p:txBody>
          <a:bodyPr/>
          <a:lstStyle/>
          <a:p>
            <a:endParaRPr lang="en-US" alt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a:extLst>
              <a:ext uri="{FF2B5EF4-FFF2-40B4-BE49-F238E27FC236}">
                <a16:creationId xmlns:a16="http://schemas.microsoft.com/office/drawing/2014/main" id="{2162385A-B798-4AE1-16D5-66B4CCCAD68B}"/>
              </a:ext>
            </a:extLst>
          </p:cNvPr>
          <p:cNvSpPr>
            <a:spLocks noGrp="1" noChangeArrowheads="1"/>
          </p:cNvSpPr>
          <p:nvPr>
            <p:ph type="title"/>
          </p:nvPr>
        </p:nvSpPr>
        <p:spPr/>
        <p:txBody>
          <a:bodyPr/>
          <a:lstStyle/>
          <a:p>
            <a:endParaRPr lang="en-US" altLang="en-US"/>
          </a:p>
        </p:txBody>
      </p:sp>
      <p:sp>
        <p:nvSpPr>
          <p:cNvPr id="3" name="Content Placeholder 2">
            <a:extLst>
              <a:ext uri="{FF2B5EF4-FFF2-40B4-BE49-F238E27FC236}">
                <a16:creationId xmlns:a16="http://schemas.microsoft.com/office/drawing/2014/main" id="{B37F6278-A8BD-5A49-A2D9-9CB5DF92F0F9}"/>
              </a:ext>
            </a:extLst>
          </p:cNvPr>
          <p:cNvSpPr>
            <a:spLocks noGrp="1"/>
          </p:cNvSpPr>
          <p:nvPr>
            <p:ph idx="1"/>
          </p:nvPr>
        </p:nvSpPr>
        <p:spPr/>
        <p:txBody>
          <a:bodyPr/>
          <a:lstStyle/>
          <a:p>
            <a:pPr marL="0" indent="0">
              <a:buFontTx/>
              <a:buNone/>
              <a:defRPr/>
            </a:pPr>
            <a:r>
              <a:rPr lang="en-US" sz="2400" dirty="0"/>
              <a:t>23. ‘He </a:t>
            </a:r>
            <a:r>
              <a:rPr lang="en-US" sz="2400" u="sng" dirty="0"/>
              <a:t>looked like</a:t>
            </a:r>
            <a:r>
              <a:rPr lang="en-US" sz="2400" dirty="0"/>
              <a:t> a faded giant, with the head and face partially restored; and he had a cast in his eye which rendered it quite impossible for any one with whom he conversed to know where he was looking. His eyes appeared fixed on the wall, and he was staring you out of countenance; in short, there was no catching his eye, and perhaps it is a merciful dispensation of Providence that such eyes are not catching’</a:t>
            </a:r>
            <a:endParaRPr lang="en-GB" sz="2400" dirty="0"/>
          </a:p>
          <a:p>
            <a:pPr>
              <a:defRPr/>
            </a:pPr>
            <a:r>
              <a:rPr lang="en-US" sz="2400" dirty="0"/>
              <a:t>	Charles Dickens, ‘The Bloomsbury Christening’.</a:t>
            </a:r>
            <a:endParaRPr lang="en-GB" sz="2400" dirty="0"/>
          </a:p>
          <a:p>
            <a:pPr marL="0" indent="0">
              <a:buFontTx/>
              <a:buNone/>
              <a:defRPr/>
            </a:pPr>
            <a:endParaRPr lang="en-GB" dirty="0"/>
          </a:p>
          <a:p>
            <a:pPr marL="0" indent="0">
              <a:buFontTx/>
              <a:buNone/>
              <a:defRPr/>
            </a:pPr>
            <a:endParaRPr 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a:extLst>
              <a:ext uri="{FF2B5EF4-FFF2-40B4-BE49-F238E27FC236}">
                <a16:creationId xmlns:a16="http://schemas.microsoft.com/office/drawing/2014/main" id="{FBD6F71C-8C13-7C48-5CB6-8FE349E68038}"/>
              </a:ext>
            </a:extLst>
          </p:cNvPr>
          <p:cNvSpPr>
            <a:spLocks noGrp="1" noChangeArrowheads="1"/>
          </p:cNvSpPr>
          <p:nvPr>
            <p:ph type="ctrTitle"/>
          </p:nvPr>
        </p:nvSpPr>
        <p:spPr>
          <a:xfrm>
            <a:off x="685800" y="2286000"/>
            <a:ext cx="7772400" cy="1143000"/>
          </a:xfrm>
        </p:spPr>
        <p:txBody>
          <a:bodyPr/>
          <a:lstStyle/>
          <a:p>
            <a:pPr eaLnBrk="1" hangingPunct="1"/>
            <a:endParaRPr lang="en-US" altLang="en-US"/>
          </a:p>
        </p:txBody>
      </p:sp>
      <p:sp>
        <p:nvSpPr>
          <p:cNvPr id="67586" name="Rectangle 3">
            <a:extLst>
              <a:ext uri="{FF2B5EF4-FFF2-40B4-BE49-F238E27FC236}">
                <a16:creationId xmlns:a16="http://schemas.microsoft.com/office/drawing/2014/main" id="{6505E7FD-F7C2-3621-8F49-9041E30E3942}"/>
              </a:ext>
            </a:extLst>
          </p:cNvPr>
          <p:cNvSpPr>
            <a:spLocks noGrp="1" noChangeArrowheads="1"/>
          </p:cNvSpPr>
          <p:nvPr>
            <p:ph type="subTitle" idx="1"/>
          </p:nvPr>
        </p:nvSpPr>
        <p:spPr/>
        <p:txBody>
          <a:bodyPr/>
          <a:lstStyle/>
          <a:p>
            <a:pPr eaLnBrk="1" hangingPunct="1"/>
            <a:endParaRPr lang="en-US" altLang="en-US"/>
          </a:p>
        </p:txBody>
      </p:sp>
      <p:pic>
        <p:nvPicPr>
          <p:cNvPr id="67587" name="Picture 5" descr="2011FD1247_jpg_l">
            <a:extLst>
              <a:ext uri="{FF2B5EF4-FFF2-40B4-BE49-F238E27FC236}">
                <a16:creationId xmlns:a16="http://schemas.microsoft.com/office/drawing/2014/main" id="{8B71D890-62EC-2CE8-3FF9-E3E90D01CA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7450" y="609600"/>
            <a:ext cx="4572000" cy="609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4">
            <a:extLst>
              <a:ext uri="{FF2B5EF4-FFF2-40B4-BE49-F238E27FC236}">
                <a16:creationId xmlns:a16="http://schemas.microsoft.com/office/drawing/2014/main" id="{41539798-675B-D5ED-29D8-14B911B989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3250" y="115888"/>
            <a:ext cx="12890500" cy="736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4" name="Title 1">
            <a:extLst>
              <a:ext uri="{FF2B5EF4-FFF2-40B4-BE49-F238E27FC236}">
                <a16:creationId xmlns:a16="http://schemas.microsoft.com/office/drawing/2014/main" id="{170B3D83-B8C0-47BB-6766-554433A47B1E}"/>
              </a:ext>
            </a:extLst>
          </p:cNvPr>
          <p:cNvSpPr>
            <a:spLocks noGrp="1" noChangeArrowheads="1"/>
          </p:cNvSpPr>
          <p:nvPr>
            <p:ph type="title"/>
          </p:nvPr>
        </p:nvSpPr>
        <p:spPr/>
        <p:txBody>
          <a:bodyPr/>
          <a:lstStyle/>
          <a:p>
            <a:endParaRPr lang="en-US" altLang="en-US"/>
          </a:p>
        </p:txBody>
      </p:sp>
      <p:sp>
        <p:nvSpPr>
          <p:cNvPr id="18435" name="Content Placeholder 2">
            <a:extLst>
              <a:ext uri="{FF2B5EF4-FFF2-40B4-BE49-F238E27FC236}">
                <a16:creationId xmlns:a16="http://schemas.microsoft.com/office/drawing/2014/main" id="{C605844B-E720-A10D-6C58-1DF8EA2DED91}"/>
              </a:ext>
            </a:extLst>
          </p:cNvPr>
          <p:cNvSpPr>
            <a:spLocks noGrp="1" noChangeArrowheads="1"/>
          </p:cNvSpPr>
          <p:nvPr>
            <p:ph idx="1"/>
          </p:nvPr>
        </p:nvSpPr>
        <p:spPr/>
        <p:txBody>
          <a:bodyPr/>
          <a:lstStyle/>
          <a:p>
            <a:endParaRPr lang="en-US" altLang="en-US"/>
          </a:p>
        </p:txBody>
      </p:sp>
      <p:sp>
        <p:nvSpPr>
          <p:cNvPr id="18436" name="Right Arrow 5">
            <a:extLst>
              <a:ext uri="{FF2B5EF4-FFF2-40B4-BE49-F238E27FC236}">
                <a16:creationId xmlns:a16="http://schemas.microsoft.com/office/drawing/2014/main" id="{E8A442E6-80E5-CA71-AA65-FF94F16E172E}"/>
              </a:ext>
            </a:extLst>
          </p:cNvPr>
          <p:cNvSpPr>
            <a:spLocks noChangeArrowheads="1"/>
          </p:cNvSpPr>
          <p:nvPr/>
        </p:nvSpPr>
        <p:spPr bwMode="auto">
          <a:xfrm>
            <a:off x="-720725" y="4038600"/>
            <a:ext cx="1441450" cy="936625"/>
          </a:xfrm>
          <a:prstGeom prst="rightArrow">
            <a:avLst>
              <a:gd name="adj1" fmla="val 50000"/>
              <a:gd name="adj2" fmla="val 50017"/>
            </a:avLst>
          </a:prstGeom>
          <a:solidFill>
            <a:schemeClr val="accent1"/>
          </a:solidFill>
          <a:ln w="9525" algn="ctr">
            <a:solidFill>
              <a:schemeClr val="tx1"/>
            </a:solidFill>
            <a:round/>
            <a:headEnd/>
            <a:tailEnd/>
          </a:ln>
        </p:spPr>
        <p:txBody>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2400">
              <a:solidFill>
                <a:srgbClr val="000000"/>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2">
            <a:extLst>
              <a:ext uri="{FF2B5EF4-FFF2-40B4-BE49-F238E27FC236}">
                <a16:creationId xmlns:a16="http://schemas.microsoft.com/office/drawing/2014/main" id="{C797A628-BE1F-0B27-B225-BA34DF132B90}"/>
              </a:ext>
            </a:extLst>
          </p:cNvPr>
          <p:cNvSpPr>
            <a:spLocks noGrp="1" noChangeArrowheads="1"/>
          </p:cNvSpPr>
          <p:nvPr>
            <p:ph type="ctrTitle"/>
          </p:nvPr>
        </p:nvSpPr>
        <p:spPr>
          <a:xfrm>
            <a:off x="685800" y="2286000"/>
            <a:ext cx="7772400" cy="1143000"/>
          </a:xfrm>
        </p:spPr>
        <p:txBody>
          <a:bodyPr/>
          <a:lstStyle/>
          <a:p>
            <a:pPr eaLnBrk="1" hangingPunct="1"/>
            <a:endParaRPr lang="en-US" altLang="en-US"/>
          </a:p>
        </p:txBody>
      </p:sp>
      <p:sp>
        <p:nvSpPr>
          <p:cNvPr id="69634" name="Rectangle 3">
            <a:extLst>
              <a:ext uri="{FF2B5EF4-FFF2-40B4-BE49-F238E27FC236}">
                <a16:creationId xmlns:a16="http://schemas.microsoft.com/office/drawing/2014/main" id="{A23948FD-B086-19CD-0C4C-03E239CEFE27}"/>
              </a:ext>
            </a:extLst>
          </p:cNvPr>
          <p:cNvSpPr>
            <a:spLocks noGrp="1" noChangeArrowheads="1"/>
          </p:cNvSpPr>
          <p:nvPr>
            <p:ph type="subTitle" idx="1"/>
          </p:nvPr>
        </p:nvSpPr>
        <p:spPr/>
        <p:txBody>
          <a:bodyPr/>
          <a:lstStyle/>
          <a:p>
            <a:pPr eaLnBrk="1" hangingPunct="1"/>
            <a:endParaRPr lang="en-US" altLang="en-US"/>
          </a:p>
        </p:txBody>
      </p:sp>
      <p:graphicFrame>
        <p:nvGraphicFramePr>
          <p:cNvPr id="69635" name="Object 4">
            <a:extLst>
              <a:ext uri="{FF2B5EF4-FFF2-40B4-BE49-F238E27FC236}">
                <a16:creationId xmlns:a16="http://schemas.microsoft.com/office/drawing/2014/main" id="{41E433B0-961D-18F8-B4FD-4E10C6E57487}"/>
              </a:ext>
            </a:extLst>
          </p:cNvPr>
          <p:cNvGraphicFramePr>
            <a:graphicFrameLocks noChangeAspect="1"/>
          </p:cNvGraphicFramePr>
          <p:nvPr/>
        </p:nvGraphicFramePr>
        <p:xfrm>
          <a:off x="1524000" y="381000"/>
          <a:ext cx="6172200" cy="6172200"/>
        </p:xfrm>
        <a:graphic>
          <a:graphicData uri="http://schemas.openxmlformats.org/presentationml/2006/ole">
            <mc:AlternateContent xmlns:mc="http://schemas.openxmlformats.org/markup-compatibility/2006">
              <mc:Choice xmlns:v="urn:schemas-microsoft-com:vml" Requires="v">
                <p:oleObj name="Document" r:id="rId3" imgW="2413000" imgH="2413000" progId="Word.Document.8">
                  <p:embed/>
                </p:oleObj>
              </mc:Choice>
              <mc:Fallback>
                <p:oleObj name="Document" r:id="rId3" imgW="2413000" imgH="2413000" progId="Word.Document.8">
                  <p:embed/>
                  <p:pic>
                    <p:nvPicPr>
                      <p:cNvPr id="69635" name="Object 4">
                        <a:extLst>
                          <a:ext uri="{FF2B5EF4-FFF2-40B4-BE49-F238E27FC236}">
                            <a16:creationId xmlns:a16="http://schemas.microsoft.com/office/drawing/2014/main" id="{41E433B0-961D-18F8-B4FD-4E10C6E574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381000"/>
                        <a:ext cx="6172200" cy="6172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Title 1">
            <a:extLst>
              <a:ext uri="{FF2B5EF4-FFF2-40B4-BE49-F238E27FC236}">
                <a16:creationId xmlns:a16="http://schemas.microsoft.com/office/drawing/2014/main" id="{2C40BC7D-E491-529F-C742-574AD1607B14}"/>
              </a:ext>
            </a:extLst>
          </p:cNvPr>
          <p:cNvSpPr>
            <a:spLocks noGrp="1" noChangeArrowheads="1"/>
          </p:cNvSpPr>
          <p:nvPr>
            <p:ph type="title"/>
          </p:nvPr>
        </p:nvSpPr>
        <p:spPr/>
        <p:txBody>
          <a:bodyPr/>
          <a:lstStyle/>
          <a:p>
            <a:endParaRPr lang="en-US" altLang="en-US"/>
          </a:p>
        </p:txBody>
      </p:sp>
      <p:sp>
        <p:nvSpPr>
          <p:cNvPr id="71682" name="Content Placeholder 2">
            <a:extLst>
              <a:ext uri="{FF2B5EF4-FFF2-40B4-BE49-F238E27FC236}">
                <a16:creationId xmlns:a16="http://schemas.microsoft.com/office/drawing/2014/main" id="{4E83CF01-9F20-3A3C-A81D-B36BD9C21A81}"/>
              </a:ext>
            </a:extLst>
          </p:cNvPr>
          <p:cNvSpPr>
            <a:spLocks noGrp="1" noChangeArrowheads="1"/>
          </p:cNvSpPr>
          <p:nvPr>
            <p:ph idx="1"/>
          </p:nvPr>
        </p:nvSpPr>
        <p:spPr>
          <a:xfrm>
            <a:off x="539750" y="188913"/>
            <a:ext cx="7772400" cy="4114800"/>
          </a:xfrm>
        </p:spPr>
        <p:txBody>
          <a:bodyPr/>
          <a:lstStyle/>
          <a:p>
            <a:pPr marL="0" indent="0">
              <a:buFontTx/>
              <a:buNone/>
            </a:pPr>
            <a:endParaRPr lang="en-GB" altLang="en-US" sz="2400"/>
          </a:p>
          <a:p>
            <a:pPr marL="0" indent="0">
              <a:buFontTx/>
              <a:buNone/>
            </a:pPr>
            <a:endParaRPr lang="en-GB" altLang="en-US" sz="2400"/>
          </a:p>
          <a:p>
            <a:pPr marL="0" indent="0">
              <a:buFontTx/>
              <a:buNone/>
            </a:pPr>
            <a:r>
              <a:rPr lang="en-GB" altLang="en-US" sz="2400"/>
              <a:t>The Gothic is an apt form in which to express the feelings of the powerless. </a:t>
            </a:r>
            <a:r>
              <a:rPr lang="en-GB" altLang="en-US" sz="2400" u="sng"/>
              <a:t>It is apt where the workings of cause and effect are veiled</a:t>
            </a:r>
            <a:r>
              <a:rPr lang="en-GB" altLang="en-US" sz="2400"/>
              <a:t>, as they are from the slaves; it is no use for them to reason about their situation, because they are the victims of caprice, and rationality cannot save them. Gothic convention can survive, and diversify, </a:t>
            </a:r>
            <a:r>
              <a:rPr lang="en-GB" altLang="en-US" sz="2400" u="sng"/>
              <a:t>because of its emotional and situational truth</a:t>
            </a:r>
            <a:r>
              <a:rPr lang="en-GB" altLang="en-US" sz="2400"/>
              <a:t>. It is always vastly exaggerated, and at the same time, </a:t>
            </a:r>
            <a:r>
              <a:rPr lang="en-GB" altLang="en-US" sz="2400" u="sng"/>
              <a:t>there is always some culture, some spot on the map, where it is all literally true</a:t>
            </a:r>
            <a:endParaRPr lang="en-GB" altLang="en-US" sz="2400"/>
          </a:p>
          <a:p>
            <a:pPr marL="0" indent="0">
              <a:buFontTx/>
              <a:buNone/>
            </a:pPr>
            <a:r>
              <a:rPr lang="en-GB" altLang="en-US" sz="2400" b="1"/>
              <a:t>	</a:t>
            </a:r>
            <a:r>
              <a:rPr lang="en-GB" altLang="en-US" sz="2400"/>
              <a:t>Hilary Mantel, ‘The Shape of Absence’, a review of </a:t>
            </a:r>
            <a:r>
              <a:rPr lang="en-GB" altLang="en-US" sz="2400" i="1"/>
              <a:t>The Bondswoman’s Narrative </a:t>
            </a:r>
            <a:r>
              <a:rPr lang="en-GB" altLang="en-US" sz="2400"/>
              <a:t>in </a:t>
            </a:r>
            <a:r>
              <a:rPr lang="en-GB" altLang="en-US" sz="2400" i="1"/>
              <a:t>London Review of Books</a:t>
            </a:r>
            <a:r>
              <a:rPr lang="en-GB" altLang="en-US" sz="2400"/>
              <a:t>, 8 August 2002 http://www.lrb.co.uk/v24/n15/mant01_.html</a:t>
            </a:r>
            <a:r>
              <a:rPr lang="en-GB" altLang="en-US" sz="2400" i="1"/>
              <a:t> </a:t>
            </a:r>
            <a:endParaRPr lang="en-GB" altLang="en-US" sz="2400"/>
          </a:p>
          <a:p>
            <a:pPr marL="0" indent="0">
              <a:buFontTx/>
              <a:buNone/>
            </a:pPr>
            <a:endParaRPr lang="en-US" altLang="en-US" sz="2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ABDCC017-31F6-266F-ACC7-D6F59E651F17}"/>
              </a:ext>
            </a:extLst>
          </p:cNvPr>
          <p:cNvSpPr>
            <a:spLocks noGrp="1" noChangeArrowheads="1"/>
          </p:cNvSpPr>
          <p:nvPr>
            <p:ph type="title"/>
          </p:nvPr>
        </p:nvSpPr>
        <p:spPr/>
        <p:txBody>
          <a:bodyPr/>
          <a:lstStyle/>
          <a:p>
            <a:pPr algn="l"/>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br>
              <a:rPr lang="en-GB" altLang="en-US" sz="2000" dirty="0"/>
            </a:br>
            <a:r>
              <a:rPr lang="en-GB" altLang="en-US" sz="2000" dirty="0"/>
              <a:t>4.‘She had never been satisfied with the portraits which professional photographers made for her. She felt sure that her sweetest expression had not been caught by the camera, as she often saw it in her mirror. Having a camera with the usual attachment for taking instantaneous views, she has spent her leisure hours for a week or two in making negatives of her own visage. A string hitched to the trigger of the instrument enables her to be both operator and subject; and thus, in the privacy of her chamber . . . she transfers her smiles or frowns to the plates to be subsequently developed into photographs, in case she deems them worth it. She has thus far made one hundred and sixty-seven different pictures of herself.’</a:t>
            </a:r>
            <a:br>
              <a:rPr lang="en-GB" altLang="en-US" sz="2000" dirty="0"/>
            </a:br>
            <a:r>
              <a:rPr lang="en-GB" altLang="en-US" sz="2000" dirty="0"/>
              <a:t>			</a:t>
            </a:r>
            <a:r>
              <a:rPr lang="en-GB" altLang="en-US" sz="2000" i="1" dirty="0"/>
              <a:t>The Amateur Photographer</a:t>
            </a:r>
            <a:r>
              <a:rPr lang="en-GB" altLang="en-US" sz="2000" dirty="0"/>
              <a:t>, July 24 1885, 242.</a:t>
            </a:r>
            <a:br>
              <a:rPr lang="en-GB" altLang="en-US" sz="2000" dirty="0"/>
            </a:br>
            <a:r>
              <a:rPr lang="en-GB" altLang="en-US" sz="2000" dirty="0"/>
              <a:t> </a:t>
            </a:r>
            <a:br>
              <a:rPr lang="en-GB" altLang="en-US" sz="2000" dirty="0"/>
            </a:br>
            <a:br>
              <a:rPr lang="en-GB" altLang="en-US" dirty="0"/>
            </a:br>
            <a:endParaRPr lang="en-US" altLang="en-US" dirty="0"/>
          </a:p>
        </p:txBody>
      </p:sp>
      <p:sp>
        <p:nvSpPr>
          <p:cNvPr id="19458" name="Content Placeholder 2">
            <a:extLst>
              <a:ext uri="{FF2B5EF4-FFF2-40B4-BE49-F238E27FC236}">
                <a16:creationId xmlns:a16="http://schemas.microsoft.com/office/drawing/2014/main" id="{B5647558-1F74-4561-1696-A5A1C9ED4B79}"/>
              </a:ext>
            </a:extLst>
          </p:cNvPr>
          <p:cNvSpPr>
            <a:spLocks noGrp="1" noChangeArrowheads="1"/>
          </p:cNvSpPr>
          <p:nvPr>
            <p:ph idx="1"/>
          </p:nvPr>
        </p:nvSpPr>
        <p:spPr/>
        <p:txBody>
          <a:bodyPr/>
          <a:lstStyle/>
          <a:p>
            <a:endParaRPr lang="en-US"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6E1A15-A919-1A4E-67C0-3EDA9F620102}"/>
            </a:ext>
          </a:extLst>
        </p:cNvPr>
        <p:cNvGrpSpPr/>
        <p:nvPr/>
      </p:nvGrpSpPr>
      <p:grpSpPr>
        <a:xfrm>
          <a:off x="0" y="0"/>
          <a:ext cx="0" cy="0"/>
          <a:chOff x="0" y="0"/>
          <a:chExt cx="0" cy="0"/>
        </a:xfrm>
      </p:grpSpPr>
      <p:sp>
        <p:nvSpPr>
          <p:cNvPr id="19457" name="Title 1">
            <a:extLst>
              <a:ext uri="{FF2B5EF4-FFF2-40B4-BE49-F238E27FC236}">
                <a16:creationId xmlns:a16="http://schemas.microsoft.com/office/drawing/2014/main" id="{AB1ED971-CF20-4978-E89C-F5ABBABE0B34}"/>
              </a:ext>
            </a:extLst>
          </p:cNvPr>
          <p:cNvSpPr>
            <a:spLocks noGrp="1" noChangeArrowheads="1"/>
          </p:cNvSpPr>
          <p:nvPr>
            <p:ph type="title"/>
          </p:nvPr>
        </p:nvSpPr>
        <p:spPr/>
        <p:txBody>
          <a:bodyPr/>
          <a:lstStyle/>
          <a:p>
            <a:pPr algn="l"/>
            <a:br>
              <a:rPr lang="en-GB" altLang="en-US" sz="2000"/>
            </a:br>
            <a:br>
              <a:rPr lang="en-GB" altLang="en-US" sz="2000"/>
            </a:br>
            <a:br>
              <a:rPr lang="en-GB" altLang="en-US" sz="2000"/>
            </a:br>
            <a:br>
              <a:rPr lang="en-GB" altLang="en-US" sz="2000"/>
            </a:br>
            <a:br>
              <a:rPr lang="en-GB" altLang="en-US" sz="2000"/>
            </a:br>
            <a:br>
              <a:rPr lang="en-GB" altLang="en-US" sz="2000"/>
            </a:br>
            <a:br>
              <a:rPr lang="en-GB" altLang="en-US" sz="2000"/>
            </a:br>
            <a:br>
              <a:rPr lang="en-GB" altLang="en-US" sz="2000"/>
            </a:br>
            <a:br>
              <a:rPr lang="en-GB" altLang="en-US" sz="2000"/>
            </a:br>
            <a:br>
              <a:rPr lang="en-GB" altLang="en-US" sz="2000"/>
            </a:br>
            <a:br>
              <a:rPr lang="en-GB" altLang="en-US" sz="2000"/>
            </a:br>
            <a:br>
              <a:rPr lang="en-GB" altLang="en-US" sz="2000"/>
            </a:br>
            <a:br>
              <a:rPr lang="en-GB" altLang="en-US" sz="2000"/>
            </a:br>
            <a:br>
              <a:rPr lang="en-GB" altLang="en-US" sz="2000"/>
            </a:br>
            <a:br>
              <a:rPr lang="en-GB" altLang="en-US" sz="2000"/>
            </a:br>
            <a:br>
              <a:rPr lang="en-GB" altLang="en-US" sz="2000"/>
            </a:br>
            <a:br>
              <a:rPr lang="en-GB" altLang="en-US" sz="2000"/>
            </a:br>
            <a:r>
              <a:rPr lang="en-GB" altLang="en-US" sz="2000"/>
              <a:t>4.‘She had never been satisfied with the portraits which professional photographers made for her. She felt sure that her sweetest expression had not been caught by the camera, as she often saw it in her mirror. Having a camera with the usual attachment for taking instantaneous views, she has spent her leisure hours for a week or two in making negatives of her own visage. A string hitched to the trigger of the instrument enables her to be both operator and subject; and thus, in the privacy of her chamber . . . she transfers her smiles or frowns to the plates to be subsequently developed into photographs, in case she deems them worth it. She has thus far made one hundred and sixty-seven different pictures of herself.’</a:t>
            </a:r>
            <a:br>
              <a:rPr lang="en-GB" altLang="en-US" sz="2000"/>
            </a:br>
            <a:r>
              <a:rPr lang="en-GB" altLang="en-US" sz="2000"/>
              <a:t>			</a:t>
            </a:r>
            <a:r>
              <a:rPr lang="en-GB" altLang="en-US" sz="2000" i="1"/>
              <a:t>The Amateur Photographer</a:t>
            </a:r>
            <a:r>
              <a:rPr lang="en-GB" altLang="en-US" sz="2000"/>
              <a:t>, July 24 1885, 242.</a:t>
            </a:r>
            <a:br>
              <a:rPr lang="en-GB" altLang="en-US" sz="2000"/>
            </a:br>
            <a:r>
              <a:rPr lang="en-GB" altLang="en-US" sz="2000"/>
              <a:t> </a:t>
            </a:r>
            <a:br>
              <a:rPr lang="en-GB" altLang="en-US" sz="2000"/>
            </a:br>
            <a:r>
              <a:rPr lang="en-GB" altLang="en-US" sz="2000"/>
              <a:t>4b [</a:t>
            </a:r>
            <a:r>
              <a:rPr lang="en-GB" altLang="en-US" sz="2000" i="1"/>
              <a:t>The Editor will be glad to receive communications for these columns which must be authenticated by the name and address of the sender.</a:t>
            </a:r>
            <a:r>
              <a:rPr lang="en-GB" altLang="en-US" sz="2000"/>
              <a:t>] </a:t>
            </a:r>
            <a:br>
              <a:rPr lang="en-GB" altLang="en-US" sz="2000"/>
            </a:br>
            <a:r>
              <a:rPr lang="en-GB" altLang="en-US" sz="2000"/>
              <a:t>	ibid.</a:t>
            </a:r>
            <a:br>
              <a:rPr lang="en-GB" altLang="en-US"/>
            </a:br>
            <a:endParaRPr lang="en-US" altLang="en-US"/>
          </a:p>
        </p:txBody>
      </p:sp>
      <p:sp>
        <p:nvSpPr>
          <p:cNvPr id="19458" name="Content Placeholder 2">
            <a:extLst>
              <a:ext uri="{FF2B5EF4-FFF2-40B4-BE49-F238E27FC236}">
                <a16:creationId xmlns:a16="http://schemas.microsoft.com/office/drawing/2014/main" id="{F4FCF7E1-39CB-EDBB-41F6-36EDE5FEAF94}"/>
              </a:ext>
            </a:extLst>
          </p:cNvPr>
          <p:cNvSpPr>
            <a:spLocks noGrp="1" noChangeArrowheads="1"/>
          </p:cNvSpPr>
          <p:nvPr>
            <p:ph idx="1"/>
          </p:nvPr>
        </p:nvSpPr>
        <p:spPr/>
        <p:txBody>
          <a:bodyPr/>
          <a:lstStyle/>
          <a:p>
            <a:endParaRPr lang="en-US" altLang="en-US"/>
          </a:p>
        </p:txBody>
      </p:sp>
    </p:spTree>
    <p:extLst>
      <p:ext uri="{BB962C8B-B14F-4D97-AF65-F5344CB8AC3E}">
        <p14:creationId xmlns:p14="http://schemas.microsoft.com/office/powerpoint/2010/main" val="4212416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a:extLst>
              <a:ext uri="{FF2B5EF4-FFF2-40B4-BE49-F238E27FC236}">
                <a16:creationId xmlns:a16="http://schemas.microsoft.com/office/drawing/2014/main" id="{D383BA80-A368-B083-8994-F8CF29117C9E}"/>
              </a:ext>
            </a:extLst>
          </p:cNvPr>
          <p:cNvSpPr>
            <a:spLocks noGrp="1" noChangeArrowheads="1"/>
          </p:cNvSpPr>
          <p:nvPr>
            <p:ph type="title"/>
          </p:nvPr>
        </p:nvSpPr>
        <p:spPr/>
        <p:txBody>
          <a:bodyPr/>
          <a:lstStyle/>
          <a:p>
            <a:pPr algn="l"/>
            <a:br>
              <a:rPr lang="en-US" altLang="en-US" sz="2400"/>
            </a:br>
            <a:br>
              <a:rPr lang="en-US" altLang="en-US" sz="2400"/>
            </a:br>
            <a:br>
              <a:rPr lang="en-US" altLang="en-US" sz="2400"/>
            </a:br>
            <a:br>
              <a:rPr lang="en-US" altLang="en-US" sz="2400"/>
            </a:br>
            <a:br>
              <a:rPr lang="en-US" altLang="en-US" sz="2400"/>
            </a:br>
            <a:br>
              <a:rPr lang="en-US" altLang="en-US" sz="2400"/>
            </a:br>
            <a:br>
              <a:rPr lang="en-US" altLang="en-US" sz="2400"/>
            </a:br>
            <a:br>
              <a:rPr lang="en-US" altLang="en-US" sz="2400"/>
            </a:br>
            <a:br>
              <a:rPr lang="en-US" altLang="en-US" sz="2400"/>
            </a:br>
            <a:br>
              <a:rPr lang="en-US" altLang="en-US" sz="2400"/>
            </a:br>
            <a:br>
              <a:rPr lang="en-US" altLang="en-US" sz="2400"/>
            </a:br>
            <a:br>
              <a:rPr lang="en-US" altLang="en-US" sz="2400"/>
            </a:br>
            <a:br>
              <a:rPr lang="en-US" altLang="en-US" sz="2400"/>
            </a:br>
            <a:br>
              <a:rPr lang="en-US" altLang="en-US" sz="2400"/>
            </a:br>
            <a:br>
              <a:rPr lang="en-US" altLang="en-US" sz="2400"/>
            </a:br>
            <a:r>
              <a:rPr lang="en-US" altLang="en-US" sz="2400"/>
              <a:t>‘Realism is a notoriously difficult aesthetic to pin down, in part because the concept of reality itself is constantly changing and being recontested’</a:t>
            </a:r>
            <a:br>
              <a:rPr lang="en-GB" altLang="en-US" sz="2400"/>
            </a:br>
            <a:r>
              <a:rPr lang="en-US" altLang="en-US" sz="2400"/>
              <a:t>	</a:t>
            </a:r>
            <a:r>
              <a:rPr lang="en-US" altLang="en-US" sz="2400" i="1"/>
              <a:t> </a:t>
            </a:r>
            <a:r>
              <a:rPr lang="en-US" altLang="en-US" sz="2400"/>
              <a:t>Matthew Beaumont and Anna Despotopoulou, ‘Realism’, </a:t>
            </a:r>
            <a:r>
              <a:rPr lang="en-US" altLang="en-US" sz="2400" i="1"/>
              <a:t>Oxford Bibliographies Online.</a:t>
            </a:r>
            <a:br>
              <a:rPr lang="en-GB" altLang="en-US" sz="2400"/>
            </a:br>
            <a:r>
              <a:rPr lang="en-GB" altLang="en-US" sz="2400"/>
              <a:t> </a:t>
            </a:r>
            <a:br>
              <a:rPr lang="en-GB" altLang="en-US" sz="2400"/>
            </a:br>
            <a:r>
              <a:rPr lang="en-GB" altLang="en-US" sz="2400"/>
              <a:t>5b. ‘Realism is nothing more and nothing less than the truthful treatment of material’</a:t>
            </a:r>
            <a:br>
              <a:rPr lang="en-GB" altLang="en-US" sz="2400"/>
            </a:br>
            <a:r>
              <a:rPr lang="en-GB" altLang="en-US" sz="2400"/>
              <a:t>	William D. Howells, </a:t>
            </a:r>
            <a:r>
              <a:rPr lang="en-GB" altLang="en-US" sz="2400" i="1"/>
              <a:t>Criticism and Fiction </a:t>
            </a:r>
            <a:r>
              <a:rPr lang="en-GB" altLang="en-US" sz="2400"/>
              <a:t>[first pub.1891] (New York: New York University Press, 1959), p.38.</a:t>
            </a:r>
            <a:br>
              <a:rPr lang="en-GB" altLang="en-US"/>
            </a:br>
            <a:r>
              <a:rPr lang="en-GB" altLang="en-US"/>
              <a:t> </a:t>
            </a:r>
            <a:br>
              <a:rPr lang="en-GB" altLang="en-US"/>
            </a:br>
            <a:endParaRPr lang="en-US" altLang="en-US"/>
          </a:p>
        </p:txBody>
      </p:sp>
      <p:sp>
        <p:nvSpPr>
          <p:cNvPr id="20482" name="Content Placeholder 2">
            <a:extLst>
              <a:ext uri="{FF2B5EF4-FFF2-40B4-BE49-F238E27FC236}">
                <a16:creationId xmlns:a16="http://schemas.microsoft.com/office/drawing/2014/main" id="{B0D594B5-8B3F-A893-6E49-D316B4F01A61}"/>
              </a:ext>
            </a:extLst>
          </p:cNvPr>
          <p:cNvSpPr>
            <a:spLocks noGrp="1" noChangeArrowheads="1"/>
          </p:cNvSpPr>
          <p:nvPr>
            <p:ph idx="1"/>
          </p:nvPr>
        </p:nvSpPr>
        <p:spPr/>
        <p:txBody>
          <a:bodyPr/>
          <a:lstStyle/>
          <a:p>
            <a:pPr marL="0" indent="0">
              <a:buFontTx/>
              <a:buNone/>
            </a:pPr>
            <a:endParaRPr lang="en-US"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F6F6F-9A81-9268-7B73-180988C9C44E}"/>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133E9777-088E-D46E-6D00-BEAEEF996605}"/>
              </a:ext>
            </a:extLst>
          </p:cNvPr>
          <p:cNvPicPr>
            <a:picLocks noGrp="1" noChangeAspect="1"/>
          </p:cNvPicPr>
          <p:nvPr>
            <p:ph idx="1"/>
          </p:nvPr>
        </p:nvPicPr>
        <p:blipFill>
          <a:blip r:embed="rId2"/>
          <a:stretch>
            <a:fillRect/>
          </a:stretch>
        </p:blipFill>
        <p:spPr>
          <a:xfrm>
            <a:off x="-180528" y="2279246"/>
            <a:ext cx="9759576" cy="1162330"/>
          </a:xfrm>
          <a:prstGeom prst="rect">
            <a:avLst/>
          </a:prstGeom>
        </p:spPr>
      </p:pic>
      <p:sp>
        <p:nvSpPr>
          <p:cNvPr id="6" name="TextBox 5">
            <a:extLst>
              <a:ext uri="{FF2B5EF4-FFF2-40B4-BE49-F238E27FC236}">
                <a16:creationId xmlns:a16="http://schemas.microsoft.com/office/drawing/2014/main" id="{BC5F18E8-6025-D2E1-60FC-63DC1BC82F65}"/>
              </a:ext>
            </a:extLst>
          </p:cNvPr>
          <p:cNvSpPr txBox="1"/>
          <p:nvPr/>
        </p:nvSpPr>
        <p:spPr>
          <a:xfrm>
            <a:off x="1691680" y="3573016"/>
            <a:ext cx="6318448" cy="1200329"/>
          </a:xfrm>
          <a:prstGeom prst="rect">
            <a:avLst/>
          </a:prstGeom>
          <a:noFill/>
        </p:spPr>
        <p:txBody>
          <a:bodyPr wrap="square">
            <a:spAutoFit/>
          </a:bodyPr>
          <a:lstStyle/>
          <a:p>
            <a:pPr>
              <a:buNone/>
            </a:pPr>
            <a:r>
              <a:rPr lang="en-GB" sz="2400" dirty="0">
                <a:effectLst/>
                <a:latin typeface="Aptos" panose="020B0004020202020204" pitchFamily="34" charset="0"/>
                <a:ea typeface="Aptos" panose="020B0004020202020204" pitchFamily="34" charset="0"/>
                <a:cs typeface="Times New Roman" panose="02020603050405020304" pitchFamily="18" charset="0"/>
              </a:rPr>
              <a:t>Theodore Dreiser, ‘True Art Speaks Plainly’ (1903)</a:t>
            </a:r>
            <a:r>
              <a:rPr lang="en-GB" sz="2400" dirty="0">
                <a:solidFill>
                  <a:srgbClr val="000000"/>
                </a:solidFill>
                <a:effectLst/>
                <a:latin typeface="Aptos" panose="020B0004020202020204" pitchFamily="34" charset="0"/>
                <a:ea typeface="Aptos" panose="020B0004020202020204" pitchFamily="34" charset="0"/>
                <a:cs typeface="Times New Roman" panose="02020603050405020304" pitchFamily="18" charset="0"/>
              </a:rPr>
              <a:t> Booklovers Magazine 1: </a:t>
            </a:r>
            <a:r>
              <a:rPr lang="en-GB" sz="2400" dirty="0">
                <a:effectLst/>
                <a:latin typeface="Aptos" panose="020B0004020202020204" pitchFamily="34" charset="0"/>
                <a:ea typeface="Aptos" panose="020B0004020202020204" pitchFamily="34" charset="0"/>
                <a:cs typeface="Times New Roman" panose="02020603050405020304" pitchFamily="18" charset="0"/>
              </a:rPr>
              <a:t>p.   129,  February   1903.  </a:t>
            </a:r>
          </a:p>
        </p:txBody>
      </p:sp>
    </p:spTree>
    <p:extLst>
      <p:ext uri="{BB962C8B-B14F-4D97-AF65-F5344CB8AC3E}">
        <p14:creationId xmlns:p14="http://schemas.microsoft.com/office/powerpoint/2010/main" val="4000270665"/>
      </p:ext>
    </p:extLst>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2209</TotalTime>
  <Words>3185</Words>
  <Application>Microsoft Macintosh PowerPoint</Application>
  <PresentationFormat>On-screen Show (4:3)</PresentationFormat>
  <Paragraphs>78</Paragraphs>
  <Slides>51</Slides>
  <Notes>11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51</vt:i4>
      </vt:variant>
    </vt:vector>
  </HeadingPairs>
  <TitlesOfParts>
    <vt:vector size="57" baseType="lpstr">
      <vt:lpstr>Aptos</vt:lpstr>
      <vt:lpstr>Arial</vt:lpstr>
      <vt:lpstr>Brill</vt:lpstr>
      <vt:lpstr>Times New Roman</vt:lpstr>
      <vt:lpstr>Blank Presentation</vt:lpstr>
      <vt:lpstr>Document</vt:lpstr>
      <vt:lpstr>Realism: (nearly real)</vt:lpstr>
      <vt:lpstr>Content Note</vt:lpstr>
      <vt:lpstr>PowerPoint Presentation</vt:lpstr>
      <vt:lpstr>PowerPoint Presentation</vt:lpstr>
      <vt:lpstr>PowerPoint Presentation</vt:lpstr>
      <vt:lpstr>                 4.‘She had never been satisfied with the portraits which professional photographers made for her. She felt sure that her sweetest expression had not been caught by the camera, as she often saw it in her mirror. Having a camera with the usual attachment for taking instantaneous views, she has spent her leisure hours for a week or two in making negatives of her own visage. A string hitched to the trigger of the instrument enables her to be both operator and subject; and thus, in the privacy of her chamber . . . she transfers her smiles or frowns to the plates to be subsequently developed into photographs, in case she deems them worth it. She has thus far made one hundred and sixty-seven different pictures of herself.’    The Amateur Photographer, July 24 1885, 242.    </vt:lpstr>
      <vt:lpstr>                 4.‘She had never been satisfied with the portraits which professional photographers made for her. She felt sure that her sweetest expression had not been caught by the camera, as she often saw it in her mirror. Having a camera with the usual attachment for taking instantaneous views, she has spent her leisure hours for a week or two in making negatives of her own visage. A string hitched to the trigger of the instrument enables her to be both operator and subject; and thus, in the privacy of her chamber . . . she transfers her smiles or frowns to the plates to be subsequently developed into photographs, in case she deems them worth it. She has thus far made one hundred and sixty-seven different pictures of herself.’    The Amateur Photographer, July 24 1885, 242.   4b [The Editor will be glad to receive communications for these columns which must be authenticated by the name and address of the sender.]   ibid. </vt:lpstr>
      <vt:lpstr>               ‘Realism is a notoriously difficult aesthetic to pin down, in part because the concept of reality itself is constantly changing and being recontested’   Matthew Beaumont and Anna Despotopoulou, ‘Realism’, Oxford Bibliographies Online.   5b. ‘Realism is nothing more and nothing less than the truthful treatment of material’  William D. Howells, Criticism and Fiction [first pub.1891] (New York: New York University Press, 1959), p.38.   </vt:lpstr>
      <vt:lpstr>PowerPoint Presentation</vt:lpstr>
      <vt:lpstr>        6. ‘In so far as realism pretends to offer an unproblematic representation, it is in fact the most deceptive form of representation, reproducing its assumptions through the audience’s unexamined response to an apparently natural image or text.’  Nigel Wheale, The Postmodern Arts: An Introductory Reader (London: Routledge, 1995), p.51. </vt:lpstr>
      <vt:lpstr>PowerPoint Presentation</vt:lpstr>
      <vt:lpstr>PowerPoint Presentation</vt:lpstr>
      <vt:lpstr>Living in the nineteenth century, in a time of… democracy, and liberalism, we asked ourselves whether what are called “the lower classes” did not have a right to the Novel, whether this world beneath a world, the people, must remain under …the distain of authors, who up to now have kept silence about whatever heart and soul the people might have. We asked ourselves whether in this era of equality in which we live there could still be, for writer or for reader, any classes too unworthy …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My heart beat audibly….There might be a robber in the house…before I had time to decide old Jo, a negro, who loved above all things to indulge in strong potations of brandy, bust into my apartment in the most ludicrous state of terror conceivable. His eyes, large and glaring, seemed actually starting from their sockets…..he cried out  ‘    ….  ‘I can’t ‘scribe it, but orful, so orful, that I jumped up quicker dan dese old bones hab moved…’ Oh: Missus, de ghost, de ghost, sabe me from de ghost’    Hannah Crafts [?], The Bondswoman’s Narrative (? 1860)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18. An oblong box painted reddish brown lay on the seat beside her. A woman of seven or eight and thirty, stout and strongly built, short arms and hard-worked hands, dressed in dingy black skirt and a threadbare jacket too thin for the dampness of a November day. Her face was a blunt outline, and the grey eyes reflected all the natural prose of the Saxon.  George Moore, Esther Waters (1894)  </vt:lpstr>
      <vt:lpstr>PowerPoint Presentation</vt:lpstr>
      <vt:lpstr>                      19. Cabs whisked about, with the 'fare' as carefully boxed up behind two glazed calico curtains as any mysterious picture in any one of Mrs. Radcliffe's castles; omnibus horses smoked like steam-engines; nobody thought of 'standing up' under doorways or arches; they were painfully convinced it was a hopeless case; and so everybody went hastily along, jumbling and jostling, and swearing and perspiring, and slipping about, like amateur skaters behind wooden chairs on the Serpentine on a frosty Sunday.    </vt:lpstr>
      <vt:lpstr>      20. 'Did you ever!'--said a little coquette with a large bustle, who looked like a French lithograph, appealing to a gentleman in three waistcoats--'Did you ever!'’  Charles Dickens, ‘The Bloomsbury Christening’, in The Monthly Magazine, April 1834.</vt:lpstr>
      <vt:lpstr>PowerPoint Presentation</vt:lpstr>
      <vt:lpstr>PowerPoint Presentation</vt:lpstr>
      <vt:lpstr>PowerPoint Presentation</vt:lpstr>
      <vt:lpstr>PowerPoint Presentation</vt:lpstr>
    </vt:vector>
  </TitlesOfParts>
  <Company>Sophie Ratcliffe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Sophie Ratcliffe</dc:creator>
  <cp:lastModifiedBy>Sophie Ratcliffe</cp:lastModifiedBy>
  <cp:revision>25</cp:revision>
  <dcterms:created xsi:type="dcterms:W3CDTF">2014-05-15T20:37:15Z</dcterms:created>
  <dcterms:modified xsi:type="dcterms:W3CDTF">2025-11-04T08:33:50Z</dcterms:modified>
</cp:coreProperties>
</file>

<file path=docProps/thumbnail.jpeg>
</file>